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23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9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7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61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6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56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33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43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8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3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AE22-FA59-4DE0-8FB2-937C39988B65}" type="datetimeFigureOut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073B-5D14-4605-92E3-DB0AC26D4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0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772816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487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Ihr Ansprechpartner für den Bereich Bundeswehr</a:t>
            </a:r>
          </a:p>
          <a:p>
            <a:r>
              <a:rPr lang="de-DE" b="1" u="sng" dirty="0" smtClean="0"/>
              <a:t>im Sportkreis Alb – Donau / Ulm e.V.</a:t>
            </a:r>
            <a:endParaRPr lang="de-DE" b="1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2348880"/>
            <a:ext cx="46017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Stabsfeldwebel, Bergande, Heiko</a:t>
            </a:r>
          </a:p>
          <a:p>
            <a:endParaRPr lang="de-DE" dirty="0" smtClean="0"/>
          </a:p>
          <a:p>
            <a:r>
              <a:rPr lang="de-DE" u="sng" dirty="0" smtClean="0"/>
              <a:t>Private Erreichbarkeit</a:t>
            </a:r>
            <a:endParaRPr lang="de-DE" dirty="0" smtClean="0"/>
          </a:p>
          <a:p>
            <a:r>
              <a:rPr lang="de-DE" dirty="0" smtClean="0"/>
              <a:t>Adresse:	Kreuzweg 11</a:t>
            </a:r>
          </a:p>
          <a:p>
            <a:r>
              <a:rPr lang="de-DE" dirty="0" smtClean="0"/>
              <a:t>	89278 </a:t>
            </a:r>
            <a:r>
              <a:rPr lang="de-DE" dirty="0" err="1" smtClean="0"/>
              <a:t>Nersingen</a:t>
            </a:r>
            <a:endParaRPr lang="de-DE" dirty="0" smtClean="0"/>
          </a:p>
          <a:p>
            <a:r>
              <a:rPr lang="de-DE" dirty="0" smtClean="0"/>
              <a:t>Email: 	f.bergande@googlemail.com</a:t>
            </a:r>
          </a:p>
          <a:p>
            <a:endParaRPr lang="de-DE" dirty="0"/>
          </a:p>
          <a:p>
            <a:r>
              <a:rPr lang="de-DE" u="sng" dirty="0" smtClean="0"/>
              <a:t>Dienstliche Erreichbarkeit</a:t>
            </a:r>
          </a:p>
          <a:p>
            <a:r>
              <a:rPr lang="de-DE" dirty="0" err="1" smtClean="0"/>
              <a:t>LoNo</a:t>
            </a:r>
            <a:r>
              <a:rPr lang="de-DE" dirty="0" smtClean="0"/>
              <a:t>:	heikowillibergande@bundeswehr.org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603307" y="1765784"/>
            <a:ext cx="290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Was wir von Ihnen brauchen</a:t>
            </a:r>
            <a:endParaRPr lang="de-DE" b="1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005" y="3021057"/>
            <a:ext cx="820952" cy="116308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134721" y="2014668"/>
            <a:ext cx="4181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1x Einzelprüfkarte</a:t>
            </a:r>
          </a:p>
          <a:p>
            <a:r>
              <a:rPr lang="de-DE" sz="1200" dirty="0" smtClean="0"/>
              <a:t>Einzeldisziplinen unterschrieben von einem DSA – Prüfer mit </a:t>
            </a:r>
          </a:p>
          <a:p>
            <a:r>
              <a:rPr lang="de-DE" sz="1200" dirty="0" smtClean="0"/>
              <a:t>Prüfernummer (Name des Prüfer zusätzlich leserlich)</a:t>
            </a:r>
          </a:p>
          <a:p>
            <a:r>
              <a:rPr lang="de-DE" sz="1200" dirty="0" smtClean="0"/>
              <a:t>Gesamtleistung geprüft und gesiegelt durch den Einheitsführer</a:t>
            </a:r>
          </a:p>
          <a:p>
            <a:r>
              <a:rPr lang="de-DE" sz="1200" dirty="0" smtClean="0"/>
              <a:t>(Gemäß A1-224/0-1 „Sport und </a:t>
            </a:r>
            <a:r>
              <a:rPr lang="de-DE" sz="1200" dirty="0"/>
              <a:t>K</a:t>
            </a:r>
            <a:r>
              <a:rPr lang="de-DE" sz="1200" dirty="0" smtClean="0"/>
              <a:t>örperliche Leistungsfähigkeit“)</a:t>
            </a:r>
          </a:p>
          <a:p>
            <a:r>
              <a:rPr lang="de-DE" sz="1200" dirty="0" smtClean="0"/>
              <a:t>Kopie der letzten DSA- Urkunde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656078" y="4139788"/>
            <a:ext cx="285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Was Sie von uns bekommen</a:t>
            </a:r>
            <a:endParaRPr lang="de-DE" b="1" u="sng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005" y="5145880"/>
            <a:ext cx="832867" cy="116163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179028" y="4437112"/>
            <a:ext cx="3019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1x DSA - Urkunde</a:t>
            </a:r>
          </a:p>
          <a:p>
            <a:r>
              <a:rPr lang="de-DE" sz="1200" dirty="0" smtClean="0"/>
              <a:t>Bearbeitungszeit in der Regel 1 – 3 Wochen</a:t>
            </a:r>
          </a:p>
          <a:p>
            <a:r>
              <a:rPr lang="de-DE" sz="1200" dirty="0" smtClean="0"/>
              <a:t>Preis pro Urkunde 3.- € (ohne Versandkosten)</a:t>
            </a:r>
          </a:p>
          <a:p>
            <a:r>
              <a:rPr lang="de-DE" sz="1200" dirty="0" smtClean="0"/>
              <a:t>Preise für Abzeichen gemäß Ausschreibung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7864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1344" y="1551820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Ausfüllhinweise</a:t>
            </a:r>
            <a:endParaRPr lang="de-DE" b="1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826" y="3638885"/>
            <a:ext cx="6932921" cy="131267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758345" y="3169932"/>
            <a:ext cx="16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Prüfkartenkopf</a:t>
            </a:r>
            <a:endParaRPr lang="de-DE" dirty="0"/>
          </a:p>
        </p:txBody>
      </p:sp>
      <p:sp>
        <p:nvSpPr>
          <p:cNvPr id="12" name="Freihandform 11"/>
          <p:cNvSpPr/>
          <p:nvPr/>
        </p:nvSpPr>
        <p:spPr>
          <a:xfrm>
            <a:off x="1178169" y="3640015"/>
            <a:ext cx="6901962" cy="835270"/>
          </a:xfrm>
          <a:custGeom>
            <a:avLst/>
            <a:gdLst>
              <a:gd name="connsiteX0" fmla="*/ 0 w 6901962"/>
              <a:gd name="connsiteY0" fmla="*/ 0 h 835270"/>
              <a:gd name="connsiteX1" fmla="*/ 8793 w 6901962"/>
              <a:gd name="connsiteY1" fmla="*/ 826477 h 835270"/>
              <a:gd name="connsiteX2" fmla="*/ 4167554 w 6901962"/>
              <a:gd name="connsiteY2" fmla="*/ 835270 h 835270"/>
              <a:gd name="connsiteX3" fmla="*/ 4167554 w 6901962"/>
              <a:gd name="connsiteY3" fmla="*/ 641839 h 835270"/>
              <a:gd name="connsiteX4" fmla="*/ 6901962 w 6901962"/>
              <a:gd name="connsiteY4" fmla="*/ 641839 h 835270"/>
              <a:gd name="connsiteX5" fmla="*/ 6884377 w 6901962"/>
              <a:gd name="connsiteY5" fmla="*/ 8793 h 835270"/>
              <a:gd name="connsiteX6" fmla="*/ 0 w 6901962"/>
              <a:gd name="connsiteY6" fmla="*/ 0 h 83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962" h="835270">
                <a:moveTo>
                  <a:pt x="0" y="0"/>
                </a:moveTo>
                <a:lnTo>
                  <a:pt x="8793" y="826477"/>
                </a:lnTo>
                <a:lnTo>
                  <a:pt x="4167554" y="835270"/>
                </a:lnTo>
                <a:lnTo>
                  <a:pt x="4167554" y="641839"/>
                </a:lnTo>
                <a:lnTo>
                  <a:pt x="6901962" y="641839"/>
                </a:lnTo>
                <a:lnTo>
                  <a:pt x="6884377" y="879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574327" y="36189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*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281" y="3594657"/>
            <a:ext cx="402371" cy="49381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266" y="3585693"/>
            <a:ext cx="402371" cy="49381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038" y="3784854"/>
            <a:ext cx="402371" cy="49381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281" y="3791655"/>
            <a:ext cx="402371" cy="49381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524" y="4008217"/>
            <a:ext cx="402371" cy="49381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660" y="4018613"/>
            <a:ext cx="402371" cy="493819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11823" y="2198796"/>
            <a:ext cx="356469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Personen bezogene Daten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Mit rotem Stern gezeichnete Felder bitte angeben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Mit blauem Stern gezeichnete Felder, entweder</a:t>
            </a:r>
          </a:p>
          <a:p>
            <a:r>
              <a:rPr lang="de-DE" sz="1200" dirty="0" smtClean="0"/>
              <a:t>     Telefonnummer oder Email – Adresse angeben, für 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Rückfragen.</a:t>
            </a:r>
            <a:endParaRPr lang="de-DE" sz="1200" dirty="0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107504" y="3221786"/>
            <a:ext cx="1047322" cy="41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288" y="4209178"/>
            <a:ext cx="402371" cy="49381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640" y="4201032"/>
            <a:ext cx="402371" cy="493819"/>
          </a:xfrm>
          <a:prstGeom prst="rect">
            <a:avLst/>
          </a:prstGeom>
        </p:spPr>
      </p:pic>
      <p:sp>
        <p:nvSpPr>
          <p:cNvPr id="1024" name="Freihandform 1023"/>
          <p:cNvSpPr/>
          <p:nvPr/>
        </p:nvSpPr>
        <p:spPr>
          <a:xfrm>
            <a:off x="1183340" y="4473388"/>
            <a:ext cx="6887825" cy="268941"/>
          </a:xfrm>
          <a:custGeom>
            <a:avLst/>
            <a:gdLst>
              <a:gd name="connsiteX0" fmla="*/ 0 w 4876800"/>
              <a:gd name="connsiteY0" fmla="*/ 268941 h 268941"/>
              <a:gd name="connsiteX1" fmla="*/ 4876800 w 4876800"/>
              <a:gd name="connsiteY1" fmla="*/ 268941 h 268941"/>
              <a:gd name="connsiteX2" fmla="*/ 4876800 w 4876800"/>
              <a:gd name="connsiteY2" fmla="*/ 0 h 268941"/>
              <a:gd name="connsiteX3" fmla="*/ 8965 w 4876800"/>
              <a:gd name="connsiteY3" fmla="*/ 8965 h 268941"/>
              <a:gd name="connsiteX4" fmla="*/ 0 w 4876800"/>
              <a:gd name="connsiteY4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268941">
                <a:moveTo>
                  <a:pt x="0" y="268941"/>
                </a:moveTo>
                <a:lnTo>
                  <a:pt x="4876800" y="268941"/>
                </a:lnTo>
                <a:lnTo>
                  <a:pt x="4876800" y="0"/>
                </a:lnTo>
                <a:lnTo>
                  <a:pt x="8965" y="8965"/>
                </a:lnTo>
                <a:lnTo>
                  <a:pt x="0" y="26894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5" name="Freihandform 1024"/>
          <p:cNvSpPr/>
          <p:nvPr/>
        </p:nvSpPr>
        <p:spPr>
          <a:xfrm>
            <a:off x="5369859" y="4294094"/>
            <a:ext cx="2698376" cy="152400"/>
          </a:xfrm>
          <a:custGeom>
            <a:avLst/>
            <a:gdLst>
              <a:gd name="connsiteX0" fmla="*/ 2698376 w 2698376"/>
              <a:gd name="connsiteY0" fmla="*/ 152400 h 152400"/>
              <a:gd name="connsiteX1" fmla="*/ 0 w 2698376"/>
              <a:gd name="connsiteY1" fmla="*/ 152400 h 152400"/>
              <a:gd name="connsiteX2" fmla="*/ 0 w 2698376"/>
              <a:gd name="connsiteY2" fmla="*/ 8965 h 152400"/>
              <a:gd name="connsiteX3" fmla="*/ 2698376 w 2698376"/>
              <a:gd name="connsiteY3" fmla="*/ 0 h 152400"/>
              <a:gd name="connsiteX4" fmla="*/ 2698376 w 2698376"/>
              <a:gd name="connsiteY4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8376" h="152400">
                <a:moveTo>
                  <a:pt x="2698376" y="152400"/>
                </a:moveTo>
                <a:lnTo>
                  <a:pt x="0" y="152400"/>
                </a:lnTo>
                <a:lnTo>
                  <a:pt x="0" y="8965"/>
                </a:lnTo>
                <a:lnTo>
                  <a:pt x="2698376" y="0"/>
                </a:lnTo>
                <a:lnTo>
                  <a:pt x="2698376" y="15240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107504" y="4797152"/>
            <a:ext cx="8942641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Informationen zur Urkunde</a:t>
            </a:r>
          </a:p>
          <a:p>
            <a:pPr marL="171450" indent="-171450">
              <a:buFontTx/>
              <a:buChar char="-"/>
            </a:pPr>
            <a:r>
              <a:rPr lang="de-DE" sz="1200" b="1" dirty="0" smtClean="0"/>
              <a:t>Jahr der Prüfung </a:t>
            </a:r>
            <a:r>
              <a:rPr lang="de-DE" sz="1200" dirty="0" smtClean="0"/>
              <a:t>= Im welchem Jahr die Prüfung abgelegt wurde</a:t>
            </a:r>
          </a:p>
          <a:p>
            <a:pPr marL="171450" indent="-171450">
              <a:buFontTx/>
              <a:buChar char="-"/>
            </a:pPr>
            <a:r>
              <a:rPr lang="de-DE" sz="1200" b="1" dirty="0" smtClean="0"/>
              <a:t>Jahr der letzten Prüfung </a:t>
            </a:r>
            <a:r>
              <a:rPr lang="de-DE" sz="1200" dirty="0" smtClean="0"/>
              <a:t>= Ist schon mal eine Prüfung beurkundet worden, dann das letzte Jahr angeben und eine Kopie der letzten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Urkunde, der Einzelprüfkarte beifügen.</a:t>
            </a:r>
          </a:p>
          <a:p>
            <a:pPr marL="171450" indent="-171450">
              <a:buFontTx/>
              <a:buChar char="-"/>
            </a:pPr>
            <a:r>
              <a:rPr lang="de-DE" sz="1200" b="1" dirty="0" smtClean="0"/>
              <a:t>Ident – Nr.: </a:t>
            </a:r>
            <a:r>
              <a:rPr lang="de-DE" sz="1200" dirty="0" smtClean="0"/>
              <a:t>= Identifikationsnummer, diese ist in der Regel auf der letzten Urkunde angegeben. Dient als Primärschlüssel in der Datenbank</a:t>
            </a:r>
          </a:p>
          <a:p>
            <a:r>
              <a:rPr lang="de-DE" sz="1200" dirty="0" smtClean="0"/>
              <a:t>     des jeweiligen Landessportbundes.</a:t>
            </a:r>
          </a:p>
          <a:p>
            <a:pPr marL="171450" indent="-171450">
              <a:buFontTx/>
              <a:buChar char="-"/>
            </a:pPr>
            <a:r>
              <a:rPr lang="de-DE" sz="1200" b="1" dirty="0" smtClean="0"/>
              <a:t>Anzahl der bisher beurkundeten Sportabzeichen</a:t>
            </a:r>
            <a:r>
              <a:rPr lang="de-DE" sz="1200" dirty="0" smtClean="0"/>
              <a:t> = Dient zur korrekten Erstellung der Wiederholungszahl auf der Urkunde.</a:t>
            </a:r>
          </a:p>
        </p:txBody>
      </p:sp>
      <p:cxnSp>
        <p:nvCxnSpPr>
          <p:cNvPr id="1030" name="Gerade Verbindung mit Pfeil 1029"/>
          <p:cNvCxnSpPr/>
          <p:nvPr/>
        </p:nvCxnSpPr>
        <p:spPr>
          <a:xfrm flipV="1">
            <a:off x="107504" y="4607858"/>
            <a:ext cx="1070665" cy="204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4932040" y="1643316"/>
            <a:ext cx="4093172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Bestellung</a:t>
            </a:r>
          </a:p>
          <a:p>
            <a:pPr marL="171450" indent="-171450">
              <a:buFontTx/>
              <a:buChar char="-"/>
            </a:pPr>
            <a:r>
              <a:rPr lang="de-DE" sz="1200" b="1" dirty="0" smtClean="0"/>
              <a:t>Abzeichen</a:t>
            </a:r>
            <a:r>
              <a:rPr lang="de-DE" sz="1200" dirty="0" smtClean="0"/>
              <a:t> = Hiermit ist die Anstecknadel gemeint.</a:t>
            </a:r>
          </a:p>
          <a:p>
            <a:r>
              <a:rPr lang="de-DE" sz="1200" dirty="0" smtClean="0"/>
              <a:t>                           „Ovale Medaille mit einer Nadel auf der 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                       Rückseite, sowie einer runden Haltebrosche“</a:t>
            </a:r>
          </a:p>
          <a:p>
            <a:pPr marL="171450" indent="-171450">
              <a:buFontTx/>
              <a:buChar char="-"/>
            </a:pPr>
            <a:r>
              <a:rPr lang="de-DE" sz="1200" b="1" dirty="0" smtClean="0"/>
              <a:t>Zusatzabzeichen</a:t>
            </a:r>
            <a:r>
              <a:rPr lang="de-DE" sz="1200" dirty="0" smtClean="0"/>
              <a:t> = Dieses Feld ankreuzen, wenn weitere </a:t>
            </a:r>
          </a:p>
          <a:p>
            <a:r>
              <a:rPr lang="de-DE" sz="1200" dirty="0"/>
              <a:t> </a:t>
            </a:r>
            <a:r>
              <a:rPr lang="de-DE" sz="1200" dirty="0" smtClean="0"/>
              <a:t>   Abzeichen benötigt werden, wie z.B. Ersatzabzeichen oder</a:t>
            </a:r>
          </a:p>
          <a:p>
            <a:r>
              <a:rPr lang="de-DE" sz="1200" dirty="0" smtClean="0"/>
              <a:t>    </a:t>
            </a:r>
            <a:r>
              <a:rPr lang="de-DE" sz="1200" i="1" u="sng" dirty="0" smtClean="0"/>
              <a:t>Bandschnallen für den Dienstanzug</a:t>
            </a:r>
            <a:r>
              <a:rPr lang="de-DE" sz="120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e-DE" sz="1200" b="1" dirty="0" smtClean="0"/>
              <a:t>Ohne ankreuzen </a:t>
            </a:r>
            <a:r>
              <a:rPr lang="de-DE" sz="1200" dirty="0" smtClean="0"/>
              <a:t>= Impliziert nur die Bestellung der Urkunde</a:t>
            </a:r>
          </a:p>
        </p:txBody>
      </p:sp>
      <p:cxnSp>
        <p:nvCxnSpPr>
          <p:cNvPr id="1035" name="Gewinkelter Verbinder 1034"/>
          <p:cNvCxnSpPr/>
          <p:nvPr/>
        </p:nvCxnSpPr>
        <p:spPr>
          <a:xfrm rot="5400000">
            <a:off x="7975537" y="3325187"/>
            <a:ext cx="1157320" cy="932898"/>
          </a:xfrm>
          <a:prstGeom prst="bentConnector3">
            <a:avLst>
              <a:gd name="adj1" fmla="val 9938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4287162" y="40385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</a:rPr>
              <a:t>*</a:t>
            </a: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839830" y="40309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</a:rPr>
              <a:t>*</a:t>
            </a:r>
            <a:endParaRPr lang="de-DE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4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530074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Ausfüllhinweise</a:t>
            </a:r>
            <a:endParaRPr lang="de-DE" b="1" u="sng" dirty="0"/>
          </a:p>
        </p:txBody>
      </p:sp>
      <p:sp>
        <p:nvSpPr>
          <p:cNvPr id="18" name="Textfeld 17"/>
          <p:cNvSpPr txBox="1"/>
          <p:nvPr/>
        </p:nvSpPr>
        <p:spPr>
          <a:xfrm>
            <a:off x="2267744" y="1645327"/>
            <a:ext cx="515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Abgelegte Disziplinen / vom DSA – Prüfer auszufüllen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220590" y="2412326"/>
            <a:ext cx="334572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Abgelegte Disziplinen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Leserlich ausfüllen gemäß der Ausfüllanweisung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164637"/>
            <a:ext cx="4995394" cy="414489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076736" y="2164637"/>
            <a:ext cx="2835302" cy="4000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4283968" y="2708920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3566314" y="2412326"/>
            <a:ext cx="717654" cy="296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5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530074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Ausfüllhinweise</a:t>
            </a:r>
            <a:endParaRPr lang="de-DE" b="1" u="sng" dirty="0"/>
          </a:p>
        </p:txBody>
      </p:sp>
      <p:sp>
        <p:nvSpPr>
          <p:cNvPr id="18" name="Textfeld 17"/>
          <p:cNvSpPr txBox="1"/>
          <p:nvPr/>
        </p:nvSpPr>
        <p:spPr>
          <a:xfrm>
            <a:off x="2123728" y="1645327"/>
            <a:ext cx="515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Abgelegte Disziplinen / vom DSA – Prüfer auszufüllen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5780088" y="1996828"/>
            <a:ext cx="30570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Unterschrift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Unterschrift eines DSA – Prüfers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Name des DSA – Prüfers zusätzlich leserlich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156307"/>
            <a:ext cx="4995394" cy="414489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956575" y="2168394"/>
            <a:ext cx="2119481" cy="4000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13732" y="2658993"/>
            <a:ext cx="1188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IV04-2021-0418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39554" y="2938235"/>
            <a:ext cx="17652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0    8    </a:t>
            </a:r>
            <a:r>
              <a:rPr lang="de-DE" sz="1200" b="1" dirty="0"/>
              <a:t>0</a:t>
            </a:r>
            <a:r>
              <a:rPr lang="de-DE" sz="1200" b="1" dirty="0" smtClean="0"/>
              <a:t>    6    2   0    1    8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950447" y="2467899"/>
            <a:ext cx="113903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MUSTERMANN</a:t>
            </a:r>
          </a:p>
        </p:txBody>
      </p:sp>
      <p:sp>
        <p:nvSpPr>
          <p:cNvPr id="15" name="Freihandform 14"/>
          <p:cNvSpPr/>
          <p:nvPr/>
        </p:nvSpPr>
        <p:spPr>
          <a:xfrm rot="21117804">
            <a:off x="3446352" y="2317459"/>
            <a:ext cx="1139924" cy="224780"/>
          </a:xfrm>
          <a:custGeom>
            <a:avLst/>
            <a:gdLst>
              <a:gd name="connsiteX0" fmla="*/ 0 w 3771906"/>
              <a:gd name="connsiteY0" fmla="*/ 739140 h 739140"/>
              <a:gd name="connsiteX1" fmla="*/ 53340 w 3771906"/>
              <a:gd name="connsiteY1" fmla="*/ 693420 h 739140"/>
              <a:gd name="connsiteX2" fmla="*/ 68580 w 3771906"/>
              <a:gd name="connsiteY2" fmla="*/ 662940 h 739140"/>
              <a:gd name="connsiteX3" fmla="*/ 91440 w 3771906"/>
              <a:gd name="connsiteY3" fmla="*/ 640080 h 739140"/>
              <a:gd name="connsiteX4" fmla="*/ 160020 w 3771906"/>
              <a:gd name="connsiteY4" fmla="*/ 487680 h 739140"/>
              <a:gd name="connsiteX5" fmla="*/ 190500 w 3771906"/>
              <a:gd name="connsiteY5" fmla="*/ 304800 h 739140"/>
              <a:gd name="connsiteX6" fmla="*/ 198120 w 3771906"/>
              <a:gd name="connsiteY6" fmla="*/ 251460 h 739140"/>
              <a:gd name="connsiteX7" fmla="*/ 228600 w 3771906"/>
              <a:gd name="connsiteY7" fmla="*/ 114300 h 739140"/>
              <a:gd name="connsiteX8" fmla="*/ 236220 w 3771906"/>
              <a:gd name="connsiteY8" fmla="*/ 91440 h 739140"/>
              <a:gd name="connsiteX9" fmla="*/ 274320 w 3771906"/>
              <a:gd name="connsiteY9" fmla="*/ 0 h 739140"/>
              <a:gd name="connsiteX10" fmla="*/ 297180 w 3771906"/>
              <a:gd name="connsiteY10" fmla="*/ 7620 h 739140"/>
              <a:gd name="connsiteX11" fmla="*/ 304800 w 3771906"/>
              <a:gd name="connsiteY11" fmla="*/ 53340 h 739140"/>
              <a:gd name="connsiteX12" fmla="*/ 312420 w 3771906"/>
              <a:gd name="connsiteY12" fmla="*/ 205740 h 739140"/>
              <a:gd name="connsiteX13" fmla="*/ 327660 w 3771906"/>
              <a:gd name="connsiteY13" fmla="*/ 411480 h 739140"/>
              <a:gd name="connsiteX14" fmla="*/ 335280 w 3771906"/>
              <a:gd name="connsiteY14" fmla="*/ 464820 h 739140"/>
              <a:gd name="connsiteX15" fmla="*/ 350520 w 3771906"/>
              <a:gd name="connsiteY15" fmla="*/ 502920 h 739140"/>
              <a:gd name="connsiteX16" fmla="*/ 365760 w 3771906"/>
              <a:gd name="connsiteY16" fmla="*/ 457200 h 739140"/>
              <a:gd name="connsiteX17" fmla="*/ 381000 w 3771906"/>
              <a:gd name="connsiteY17" fmla="*/ 403860 h 739140"/>
              <a:gd name="connsiteX18" fmla="*/ 396240 w 3771906"/>
              <a:gd name="connsiteY18" fmla="*/ 365760 h 739140"/>
              <a:gd name="connsiteX19" fmla="*/ 411480 w 3771906"/>
              <a:gd name="connsiteY19" fmla="*/ 289560 h 739140"/>
              <a:gd name="connsiteX20" fmla="*/ 480060 w 3771906"/>
              <a:gd name="connsiteY20" fmla="*/ 129540 h 739140"/>
              <a:gd name="connsiteX21" fmla="*/ 487680 w 3771906"/>
              <a:gd name="connsiteY21" fmla="*/ 60960 h 739140"/>
              <a:gd name="connsiteX22" fmla="*/ 502920 w 3771906"/>
              <a:gd name="connsiteY22" fmla="*/ 38100 h 739140"/>
              <a:gd name="connsiteX23" fmla="*/ 525780 w 3771906"/>
              <a:gd name="connsiteY23" fmla="*/ 152400 h 739140"/>
              <a:gd name="connsiteX24" fmla="*/ 541020 w 3771906"/>
              <a:gd name="connsiteY24" fmla="*/ 388620 h 739140"/>
              <a:gd name="connsiteX25" fmla="*/ 556260 w 3771906"/>
              <a:gd name="connsiteY25" fmla="*/ 426720 h 739140"/>
              <a:gd name="connsiteX26" fmla="*/ 609600 w 3771906"/>
              <a:gd name="connsiteY26" fmla="*/ 548640 h 739140"/>
              <a:gd name="connsiteX27" fmla="*/ 632460 w 3771906"/>
              <a:gd name="connsiteY27" fmla="*/ 563880 h 739140"/>
              <a:gd name="connsiteX28" fmla="*/ 662940 w 3771906"/>
              <a:gd name="connsiteY28" fmla="*/ 556260 h 739140"/>
              <a:gd name="connsiteX29" fmla="*/ 708660 w 3771906"/>
              <a:gd name="connsiteY29" fmla="*/ 434340 h 739140"/>
              <a:gd name="connsiteX30" fmla="*/ 716280 w 3771906"/>
              <a:gd name="connsiteY30" fmla="*/ 388620 h 739140"/>
              <a:gd name="connsiteX31" fmla="*/ 723900 w 3771906"/>
              <a:gd name="connsiteY31" fmla="*/ 358140 h 739140"/>
              <a:gd name="connsiteX32" fmla="*/ 746760 w 3771906"/>
              <a:gd name="connsiteY32" fmla="*/ 373380 h 739140"/>
              <a:gd name="connsiteX33" fmla="*/ 784860 w 3771906"/>
              <a:gd name="connsiteY33" fmla="*/ 480060 h 739140"/>
              <a:gd name="connsiteX34" fmla="*/ 807720 w 3771906"/>
              <a:gd name="connsiteY34" fmla="*/ 518160 h 739140"/>
              <a:gd name="connsiteX35" fmla="*/ 838200 w 3771906"/>
              <a:gd name="connsiteY35" fmla="*/ 541020 h 739140"/>
              <a:gd name="connsiteX36" fmla="*/ 845820 w 3771906"/>
              <a:gd name="connsiteY36" fmla="*/ 518160 h 739140"/>
              <a:gd name="connsiteX37" fmla="*/ 868680 w 3771906"/>
              <a:gd name="connsiteY37" fmla="*/ 388620 h 739140"/>
              <a:gd name="connsiteX38" fmla="*/ 876300 w 3771906"/>
              <a:gd name="connsiteY38" fmla="*/ 358140 h 739140"/>
              <a:gd name="connsiteX39" fmla="*/ 883920 w 3771906"/>
              <a:gd name="connsiteY39" fmla="*/ 381000 h 739140"/>
              <a:gd name="connsiteX40" fmla="*/ 891540 w 3771906"/>
              <a:gd name="connsiteY40" fmla="*/ 411480 h 739140"/>
              <a:gd name="connsiteX41" fmla="*/ 914400 w 3771906"/>
              <a:gd name="connsiteY41" fmla="*/ 441960 h 739140"/>
              <a:gd name="connsiteX42" fmla="*/ 960120 w 3771906"/>
              <a:gd name="connsiteY42" fmla="*/ 518160 h 739140"/>
              <a:gd name="connsiteX43" fmla="*/ 1005840 w 3771906"/>
              <a:gd name="connsiteY43" fmla="*/ 556260 h 739140"/>
              <a:gd name="connsiteX44" fmla="*/ 1013460 w 3771906"/>
              <a:gd name="connsiteY44" fmla="*/ 396240 h 739140"/>
              <a:gd name="connsiteX45" fmla="*/ 1028700 w 3771906"/>
              <a:gd name="connsiteY45" fmla="*/ 365760 h 739140"/>
              <a:gd name="connsiteX46" fmla="*/ 1082040 w 3771906"/>
              <a:gd name="connsiteY46" fmla="*/ 320040 h 739140"/>
              <a:gd name="connsiteX47" fmla="*/ 1112520 w 3771906"/>
              <a:gd name="connsiteY47" fmla="*/ 304800 h 739140"/>
              <a:gd name="connsiteX48" fmla="*/ 1165860 w 3771906"/>
              <a:gd name="connsiteY48" fmla="*/ 251460 h 739140"/>
              <a:gd name="connsiteX49" fmla="*/ 1181100 w 3771906"/>
              <a:gd name="connsiteY49" fmla="*/ 274320 h 739140"/>
              <a:gd name="connsiteX50" fmla="*/ 1203960 w 3771906"/>
              <a:gd name="connsiteY50" fmla="*/ 289560 h 739140"/>
              <a:gd name="connsiteX51" fmla="*/ 1249680 w 3771906"/>
              <a:gd name="connsiteY51" fmla="*/ 373380 h 739140"/>
              <a:gd name="connsiteX52" fmla="*/ 1257300 w 3771906"/>
              <a:gd name="connsiteY52" fmla="*/ 403860 h 739140"/>
              <a:gd name="connsiteX53" fmla="*/ 1234440 w 3771906"/>
              <a:gd name="connsiteY53" fmla="*/ 434340 h 739140"/>
              <a:gd name="connsiteX54" fmla="*/ 1181100 w 3771906"/>
              <a:gd name="connsiteY54" fmla="*/ 449580 h 739140"/>
              <a:gd name="connsiteX55" fmla="*/ 1135380 w 3771906"/>
              <a:gd name="connsiteY55" fmla="*/ 464820 h 739140"/>
              <a:gd name="connsiteX56" fmla="*/ 1097280 w 3771906"/>
              <a:gd name="connsiteY56" fmla="*/ 480060 h 739140"/>
              <a:gd name="connsiteX57" fmla="*/ 1143000 w 3771906"/>
              <a:gd name="connsiteY57" fmla="*/ 472440 h 739140"/>
              <a:gd name="connsiteX58" fmla="*/ 1211580 w 3771906"/>
              <a:gd name="connsiteY58" fmla="*/ 449580 h 739140"/>
              <a:gd name="connsiteX59" fmla="*/ 1280160 w 3771906"/>
              <a:gd name="connsiteY59" fmla="*/ 388620 h 739140"/>
              <a:gd name="connsiteX60" fmla="*/ 1363980 w 3771906"/>
              <a:gd name="connsiteY60" fmla="*/ 213360 h 739140"/>
              <a:gd name="connsiteX61" fmla="*/ 1379220 w 3771906"/>
              <a:gd name="connsiteY61" fmla="*/ 190500 h 739140"/>
              <a:gd name="connsiteX62" fmla="*/ 1424940 w 3771906"/>
              <a:gd name="connsiteY62" fmla="*/ 91440 h 739140"/>
              <a:gd name="connsiteX63" fmla="*/ 1432560 w 3771906"/>
              <a:gd name="connsiteY63" fmla="*/ 129540 h 739140"/>
              <a:gd name="connsiteX64" fmla="*/ 1440180 w 3771906"/>
              <a:gd name="connsiteY64" fmla="*/ 152400 h 739140"/>
              <a:gd name="connsiteX65" fmla="*/ 1463040 w 3771906"/>
              <a:gd name="connsiteY65" fmla="*/ 365760 h 739140"/>
              <a:gd name="connsiteX66" fmla="*/ 1470660 w 3771906"/>
              <a:gd name="connsiteY66" fmla="*/ 388620 h 739140"/>
              <a:gd name="connsiteX67" fmla="*/ 1493520 w 3771906"/>
              <a:gd name="connsiteY67" fmla="*/ 495300 h 739140"/>
              <a:gd name="connsiteX68" fmla="*/ 1508760 w 3771906"/>
              <a:gd name="connsiteY68" fmla="*/ 518160 h 739140"/>
              <a:gd name="connsiteX69" fmla="*/ 1424940 w 3771906"/>
              <a:gd name="connsiteY69" fmla="*/ 464820 h 739140"/>
              <a:gd name="connsiteX70" fmla="*/ 1371600 w 3771906"/>
              <a:gd name="connsiteY70" fmla="*/ 388620 h 739140"/>
              <a:gd name="connsiteX71" fmla="*/ 1348740 w 3771906"/>
              <a:gd name="connsiteY71" fmla="*/ 342900 h 739140"/>
              <a:gd name="connsiteX72" fmla="*/ 1325880 w 3771906"/>
              <a:gd name="connsiteY72" fmla="*/ 312420 h 739140"/>
              <a:gd name="connsiteX73" fmla="*/ 1310640 w 3771906"/>
              <a:gd name="connsiteY73" fmla="*/ 289560 h 739140"/>
              <a:gd name="connsiteX74" fmla="*/ 1592580 w 3771906"/>
              <a:gd name="connsiteY74" fmla="*/ 274320 h 739140"/>
              <a:gd name="connsiteX75" fmla="*/ 1615440 w 3771906"/>
              <a:gd name="connsiteY75" fmla="*/ 266700 h 739140"/>
              <a:gd name="connsiteX76" fmla="*/ 1737360 w 3771906"/>
              <a:gd name="connsiteY76" fmla="*/ 236220 h 739140"/>
              <a:gd name="connsiteX77" fmla="*/ 1790700 w 3771906"/>
              <a:gd name="connsiteY77" fmla="*/ 220980 h 739140"/>
              <a:gd name="connsiteX78" fmla="*/ 1783080 w 3771906"/>
              <a:gd name="connsiteY78" fmla="*/ 167640 h 739140"/>
              <a:gd name="connsiteX79" fmla="*/ 1691640 w 3771906"/>
              <a:gd name="connsiteY79" fmla="*/ 152400 h 739140"/>
              <a:gd name="connsiteX80" fmla="*/ 1653540 w 3771906"/>
              <a:gd name="connsiteY80" fmla="*/ 220980 h 739140"/>
              <a:gd name="connsiteX81" fmla="*/ 1638300 w 3771906"/>
              <a:gd name="connsiteY81" fmla="*/ 243840 h 739140"/>
              <a:gd name="connsiteX82" fmla="*/ 1569720 w 3771906"/>
              <a:gd name="connsiteY82" fmla="*/ 358140 h 739140"/>
              <a:gd name="connsiteX83" fmla="*/ 1562100 w 3771906"/>
              <a:gd name="connsiteY83" fmla="*/ 381000 h 739140"/>
              <a:gd name="connsiteX84" fmla="*/ 1600200 w 3771906"/>
              <a:gd name="connsiteY84" fmla="*/ 548640 h 739140"/>
              <a:gd name="connsiteX85" fmla="*/ 1623060 w 3771906"/>
              <a:gd name="connsiteY85" fmla="*/ 556260 h 739140"/>
              <a:gd name="connsiteX86" fmla="*/ 1722120 w 3771906"/>
              <a:gd name="connsiteY86" fmla="*/ 342900 h 739140"/>
              <a:gd name="connsiteX87" fmla="*/ 1775460 w 3771906"/>
              <a:gd name="connsiteY87" fmla="*/ 266700 h 739140"/>
              <a:gd name="connsiteX88" fmla="*/ 1821180 w 3771906"/>
              <a:gd name="connsiteY88" fmla="*/ 289560 h 739140"/>
              <a:gd name="connsiteX89" fmla="*/ 1935480 w 3771906"/>
              <a:gd name="connsiteY89" fmla="*/ 403860 h 739140"/>
              <a:gd name="connsiteX90" fmla="*/ 1927860 w 3771906"/>
              <a:gd name="connsiteY90" fmla="*/ 449580 h 739140"/>
              <a:gd name="connsiteX91" fmla="*/ 1927860 w 3771906"/>
              <a:gd name="connsiteY91" fmla="*/ 266700 h 739140"/>
              <a:gd name="connsiteX92" fmla="*/ 1958340 w 3771906"/>
              <a:gd name="connsiteY92" fmla="*/ 236220 h 739140"/>
              <a:gd name="connsiteX93" fmla="*/ 2004060 w 3771906"/>
              <a:gd name="connsiteY93" fmla="*/ 228600 h 739140"/>
              <a:gd name="connsiteX94" fmla="*/ 2065020 w 3771906"/>
              <a:gd name="connsiteY94" fmla="*/ 236220 h 739140"/>
              <a:gd name="connsiteX95" fmla="*/ 2087880 w 3771906"/>
              <a:gd name="connsiteY95" fmla="*/ 259080 h 739140"/>
              <a:gd name="connsiteX96" fmla="*/ 2125980 w 3771906"/>
              <a:gd name="connsiteY96" fmla="*/ 335280 h 739140"/>
              <a:gd name="connsiteX97" fmla="*/ 2133600 w 3771906"/>
              <a:gd name="connsiteY97" fmla="*/ 441960 h 739140"/>
              <a:gd name="connsiteX98" fmla="*/ 2141220 w 3771906"/>
              <a:gd name="connsiteY98" fmla="*/ 396240 h 739140"/>
              <a:gd name="connsiteX99" fmla="*/ 2164080 w 3771906"/>
              <a:gd name="connsiteY99" fmla="*/ 335280 h 739140"/>
              <a:gd name="connsiteX100" fmla="*/ 2240280 w 3771906"/>
              <a:gd name="connsiteY100" fmla="*/ 213360 h 739140"/>
              <a:gd name="connsiteX101" fmla="*/ 2278380 w 3771906"/>
              <a:gd name="connsiteY101" fmla="*/ 220980 h 739140"/>
              <a:gd name="connsiteX102" fmla="*/ 2331720 w 3771906"/>
              <a:gd name="connsiteY102" fmla="*/ 304800 h 739140"/>
              <a:gd name="connsiteX103" fmla="*/ 2339340 w 3771906"/>
              <a:gd name="connsiteY103" fmla="*/ 373380 h 739140"/>
              <a:gd name="connsiteX104" fmla="*/ 2346960 w 3771906"/>
              <a:gd name="connsiteY104" fmla="*/ 403860 h 739140"/>
              <a:gd name="connsiteX105" fmla="*/ 2362200 w 3771906"/>
              <a:gd name="connsiteY105" fmla="*/ 289560 h 739140"/>
              <a:gd name="connsiteX106" fmla="*/ 2369820 w 3771906"/>
              <a:gd name="connsiteY106" fmla="*/ 266700 h 739140"/>
              <a:gd name="connsiteX107" fmla="*/ 2392680 w 3771906"/>
              <a:gd name="connsiteY107" fmla="*/ 236220 h 739140"/>
              <a:gd name="connsiteX108" fmla="*/ 2430780 w 3771906"/>
              <a:gd name="connsiteY108" fmla="*/ 205740 h 739140"/>
              <a:gd name="connsiteX109" fmla="*/ 2484120 w 3771906"/>
              <a:gd name="connsiteY109" fmla="*/ 259080 h 739140"/>
              <a:gd name="connsiteX110" fmla="*/ 2499360 w 3771906"/>
              <a:gd name="connsiteY110" fmla="*/ 320040 h 739140"/>
              <a:gd name="connsiteX111" fmla="*/ 2506980 w 3771906"/>
              <a:gd name="connsiteY111" fmla="*/ 358140 h 739140"/>
              <a:gd name="connsiteX112" fmla="*/ 2522220 w 3771906"/>
              <a:gd name="connsiteY112" fmla="*/ 419100 h 739140"/>
              <a:gd name="connsiteX113" fmla="*/ 2552700 w 3771906"/>
              <a:gd name="connsiteY113" fmla="*/ 358140 h 739140"/>
              <a:gd name="connsiteX114" fmla="*/ 2575560 w 3771906"/>
              <a:gd name="connsiteY114" fmla="*/ 312420 h 739140"/>
              <a:gd name="connsiteX115" fmla="*/ 2583180 w 3771906"/>
              <a:gd name="connsiteY115" fmla="*/ 289560 h 739140"/>
              <a:gd name="connsiteX116" fmla="*/ 2636520 w 3771906"/>
              <a:gd name="connsiteY116" fmla="*/ 236220 h 739140"/>
              <a:gd name="connsiteX117" fmla="*/ 2750820 w 3771906"/>
              <a:gd name="connsiteY117" fmla="*/ 243840 h 739140"/>
              <a:gd name="connsiteX118" fmla="*/ 2773680 w 3771906"/>
              <a:gd name="connsiteY118" fmla="*/ 251460 h 739140"/>
              <a:gd name="connsiteX119" fmla="*/ 2750820 w 3771906"/>
              <a:gd name="connsiteY119" fmla="*/ 236220 h 739140"/>
              <a:gd name="connsiteX120" fmla="*/ 2659380 w 3771906"/>
              <a:gd name="connsiteY120" fmla="*/ 251460 h 739140"/>
              <a:gd name="connsiteX121" fmla="*/ 2644140 w 3771906"/>
              <a:gd name="connsiteY121" fmla="*/ 274320 h 739140"/>
              <a:gd name="connsiteX122" fmla="*/ 2651760 w 3771906"/>
              <a:gd name="connsiteY122" fmla="*/ 441960 h 739140"/>
              <a:gd name="connsiteX123" fmla="*/ 2689860 w 3771906"/>
              <a:gd name="connsiteY123" fmla="*/ 381000 h 739140"/>
              <a:gd name="connsiteX124" fmla="*/ 2720340 w 3771906"/>
              <a:gd name="connsiteY124" fmla="*/ 335280 h 739140"/>
              <a:gd name="connsiteX125" fmla="*/ 2750820 w 3771906"/>
              <a:gd name="connsiteY125" fmla="*/ 251460 h 739140"/>
              <a:gd name="connsiteX126" fmla="*/ 2819400 w 3771906"/>
              <a:gd name="connsiteY126" fmla="*/ 365760 h 739140"/>
              <a:gd name="connsiteX127" fmla="*/ 2849880 w 3771906"/>
              <a:gd name="connsiteY127" fmla="*/ 396240 h 739140"/>
              <a:gd name="connsiteX128" fmla="*/ 2872740 w 3771906"/>
              <a:gd name="connsiteY128" fmla="*/ 403860 h 739140"/>
              <a:gd name="connsiteX129" fmla="*/ 2941320 w 3771906"/>
              <a:gd name="connsiteY129" fmla="*/ 266700 h 739140"/>
              <a:gd name="connsiteX130" fmla="*/ 2964180 w 3771906"/>
              <a:gd name="connsiteY130" fmla="*/ 251460 h 739140"/>
              <a:gd name="connsiteX131" fmla="*/ 3025140 w 3771906"/>
              <a:gd name="connsiteY131" fmla="*/ 259080 h 739140"/>
              <a:gd name="connsiteX132" fmla="*/ 3086100 w 3771906"/>
              <a:gd name="connsiteY132" fmla="*/ 373380 h 739140"/>
              <a:gd name="connsiteX133" fmla="*/ 3093720 w 3771906"/>
              <a:gd name="connsiteY133" fmla="*/ 464820 h 739140"/>
              <a:gd name="connsiteX134" fmla="*/ 3108960 w 3771906"/>
              <a:gd name="connsiteY134" fmla="*/ 396240 h 739140"/>
              <a:gd name="connsiteX135" fmla="*/ 3147060 w 3771906"/>
              <a:gd name="connsiteY135" fmla="*/ 327660 h 739140"/>
              <a:gd name="connsiteX136" fmla="*/ 3177540 w 3771906"/>
              <a:gd name="connsiteY136" fmla="*/ 297180 h 739140"/>
              <a:gd name="connsiteX137" fmla="*/ 3200400 w 3771906"/>
              <a:gd name="connsiteY137" fmla="*/ 266700 h 739140"/>
              <a:gd name="connsiteX138" fmla="*/ 3246120 w 3771906"/>
              <a:gd name="connsiteY138" fmla="*/ 281940 h 739140"/>
              <a:gd name="connsiteX139" fmla="*/ 3291840 w 3771906"/>
              <a:gd name="connsiteY139" fmla="*/ 419100 h 739140"/>
              <a:gd name="connsiteX140" fmla="*/ 3307080 w 3771906"/>
              <a:gd name="connsiteY140" fmla="*/ 457200 h 739140"/>
              <a:gd name="connsiteX141" fmla="*/ 3314700 w 3771906"/>
              <a:gd name="connsiteY141" fmla="*/ 480060 h 739140"/>
              <a:gd name="connsiteX142" fmla="*/ 3368040 w 3771906"/>
              <a:gd name="connsiteY142" fmla="*/ 449580 h 739140"/>
              <a:gd name="connsiteX143" fmla="*/ 3375660 w 3771906"/>
              <a:gd name="connsiteY143" fmla="*/ 426720 h 739140"/>
              <a:gd name="connsiteX144" fmla="*/ 3398520 w 3771906"/>
              <a:gd name="connsiteY144" fmla="*/ 297180 h 739140"/>
              <a:gd name="connsiteX145" fmla="*/ 3421380 w 3771906"/>
              <a:gd name="connsiteY145" fmla="*/ 289560 h 739140"/>
              <a:gd name="connsiteX146" fmla="*/ 3429000 w 3771906"/>
              <a:gd name="connsiteY146" fmla="*/ 312420 h 739140"/>
              <a:gd name="connsiteX147" fmla="*/ 3444240 w 3771906"/>
              <a:gd name="connsiteY147" fmla="*/ 335280 h 739140"/>
              <a:gd name="connsiteX148" fmla="*/ 3467100 w 3771906"/>
              <a:gd name="connsiteY148" fmla="*/ 449580 h 739140"/>
              <a:gd name="connsiteX149" fmla="*/ 3459480 w 3771906"/>
              <a:gd name="connsiteY149" fmla="*/ 495300 h 739140"/>
              <a:gd name="connsiteX150" fmla="*/ 3467100 w 3771906"/>
              <a:gd name="connsiteY150" fmla="*/ 396240 h 739140"/>
              <a:gd name="connsiteX151" fmla="*/ 3558540 w 3771906"/>
              <a:gd name="connsiteY151" fmla="*/ 335280 h 739140"/>
              <a:gd name="connsiteX152" fmla="*/ 3596640 w 3771906"/>
              <a:gd name="connsiteY152" fmla="*/ 327660 h 739140"/>
              <a:gd name="connsiteX153" fmla="*/ 3649980 w 3771906"/>
              <a:gd name="connsiteY153" fmla="*/ 411480 h 739140"/>
              <a:gd name="connsiteX154" fmla="*/ 3680460 w 3771906"/>
              <a:gd name="connsiteY154" fmla="*/ 510540 h 739140"/>
              <a:gd name="connsiteX155" fmla="*/ 3771900 w 3771906"/>
              <a:gd name="connsiteY155" fmla="*/ 48768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771906" h="739140">
                <a:moveTo>
                  <a:pt x="0" y="739140"/>
                </a:moveTo>
                <a:cubicBezTo>
                  <a:pt x="17780" y="723900"/>
                  <a:pt x="37674" y="710826"/>
                  <a:pt x="53340" y="693420"/>
                </a:cubicBezTo>
                <a:cubicBezTo>
                  <a:pt x="60939" y="684977"/>
                  <a:pt x="61978" y="672183"/>
                  <a:pt x="68580" y="662940"/>
                </a:cubicBezTo>
                <a:cubicBezTo>
                  <a:pt x="74844" y="654171"/>
                  <a:pt x="85976" y="649368"/>
                  <a:pt x="91440" y="640080"/>
                </a:cubicBezTo>
                <a:cubicBezTo>
                  <a:pt x="104746" y="617460"/>
                  <a:pt x="151287" y="531346"/>
                  <a:pt x="160020" y="487680"/>
                </a:cubicBezTo>
                <a:cubicBezTo>
                  <a:pt x="172140" y="427079"/>
                  <a:pt x="180659" y="365812"/>
                  <a:pt x="190500" y="304800"/>
                </a:cubicBezTo>
                <a:cubicBezTo>
                  <a:pt x="193360" y="287069"/>
                  <a:pt x="194598" y="269072"/>
                  <a:pt x="198120" y="251460"/>
                </a:cubicBezTo>
                <a:cubicBezTo>
                  <a:pt x="207305" y="205534"/>
                  <a:pt x="217752" y="159862"/>
                  <a:pt x="228600" y="114300"/>
                </a:cubicBezTo>
                <a:cubicBezTo>
                  <a:pt x="230460" y="106486"/>
                  <a:pt x="233237" y="98898"/>
                  <a:pt x="236220" y="91440"/>
                </a:cubicBezTo>
                <a:cubicBezTo>
                  <a:pt x="248483" y="60782"/>
                  <a:pt x="261620" y="30480"/>
                  <a:pt x="274320" y="0"/>
                </a:cubicBezTo>
                <a:cubicBezTo>
                  <a:pt x="281940" y="2540"/>
                  <a:pt x="293195" y="646"/>
                  <a:pt x="297180" y="7620"/>
                </a:cubicBezTo>
                <a:cubicBezTo>
                  <a:pt x="304845" y="21035"/>
                  <a:pt x="303615" y="37935"/>
                  <a:pt x="304800" y="53340"/>
                </a:cubicBezTo>
                <a:cubicBezTo>
                  <a:pt x="308701" y="104054"/>
                  <a:pt x="309180" y="154980"/>
                  <a:pt x="312420" y="205740"/>
                </a:cubicBezTo>
                <a:cubicBezTo>
                  <a:pt x="316801" y="274368"/>
                  <a:pt x="321616" y="342978"/>
                  <a:pt x="327660" y="411480"/>
                </a:cubicBezTo>
                <a:cubicBezTo>
                  <a:pt x="329239" y="429371"/>
                  <a:pt x="330924" y="447396"/>
                  <a:pt x="335280" y="464820"/>
                </a:cubicBezTo>
                <a:cubicBezTo>
                  <a:pt x="338597" y="478090"/>
                  <a:pt x="345440" y="490220"/>
                  <a:pt x="350520" y="502920"/>
                </a:cubicBezTo>
                <a:cubicBezTo>
                  <a:pt x="355600" y="487680"/>
                  <a:pt x="361347" y="472646"/>
                  <a:pt x="365760" y="457200"/>
                </a:cubicBezTo>
                <a:cubicBezTo>
                  <a:pt x="370840" y="439420"/>
                  <a:pt x="375152" y="421403"/>
                  <a:pt x="381000" y="403860"/>
                </a:cubicBezTo>
                <a:cubicBezTo>
                  <a:pt x="385325" y="390884"/>
                  <a:pt x="391160" y="378460"/>
                  <a:pt x="396240" y="365760"/>
                </a:cubicBezTo>
                <a:cubicBezTo>
                  <a:pt x="398395" y="352832"/>
                  <a:pt x="404984" y="305799"/>
                  <a:pt x="411480" y="289560"/>
                </a:cubicBezTo>
                <a:cubicBezTo>
                  <a:pt x="433033" y="235678"/>
                  <a:pt x="457200" y="182880"/>
                  <a:pt x="480060" y="129540"/>
                </a:cubicBezTo>
                <a:cubicBezTo>
                  <a:pt x="482600" y="106680"/>
                  <a:pt x="482102" y="83274"/>
                  <a:pt x="487680" y="60960"/>
                </a:cubicBezTo>
                <a:cubicBezTo>
                  <a:pt x="489901" y="52075"/>
                  <a:pt x="497199" y="30949"/>
                  <a:pt x="502920" y="38100"/>
                </a:cubicBezTo>
                <a:cubicBezTo>
                  <a:pt x="513144" y="50880"/>
                  <a:pt x="523234" y="134580"/>
                  <a:pt x="525780" y="152400"/>
                </a:cubicBezTo>
                <a:cubicBezTo>
                  <a:pt x="526258" y="161013"/>
                  <a:pt x="536382" y="360790"/>
                  <a:pt x="541020" y="388620"/>
                </a:cubicBezTo>
                <a:cubicBezTo>
                  <a:pt x="543269" y="402112"/>
                  <a:pt x="551935" y="413744"/>
                  <a:pt x="556260" y="426720"/>
                </a:cubicBezTo>
                <a:cubicBezTo>
                  <a:pt x="576877" y="488571"/>
                  <a:pt x="565075" y="487419"/>
                  <a:pt x="609600" y="548640"/>
                </a:cubicBezTo>
                <a:cubicBezTo>
                  <a:pt x="614987" y="556046"/>
                  <a:pt x="624840" y="558800"/>
                  <a:pt x="632460" y="563880"/>
                </a:cubicBezTo>
                <a:cubicBezTo>
                  <a:pt x="642620" y="561340"/>
                  <a:pt x="657630" y="565287"/>
                  <a:pt x="662940" y="556260"/>
                </a:cubicBezTo>
                <a:cubicBezTo>
                  <a:pt x="684946" y="518849"/>
                  <a:pt x="708660" y="434340"/>
                  <a:pt x="708660" y="434340"/>
                </a:cubicBezTo>
                <a:cubicBezTo>
                  <a:pt x="711200" y="419100"/>
                  <a:pt x="713250" y="403770"/>
                  <a:pt x="716280" y="388620"/>
                </a:cubicBezTo>
                <a:cubicBezTo>
                  <a:pt x="718334" y="378351"/>
                  <a:pt x="714533" y="362824"/>
                  <a:pt x="723900" y="358140"/>
                </a:cubicBezTo>
                <a:cubicBezTo>
                  <a:pt x="732091" y="354044"/>
                  <a:pt x="739140" y="368300"/>
                  <a:pt x="746760" y="373380"/>
                </a:cubicBezTo>
                <a:cubicBezTo>
                  <a:pt x="760911" y="422908"/>
                  <a:pt x="761415" y="433169"/>
                  <a:pt x="784860" y="480060"/>
                </a:cubicBezTo>
                <a:cubicBezTo>
                  <a:pt x="791484" y="493307"/>
                  <a:pt x="797967" y="507014"/>
                  <a:pt x="807720" y="518160"/>
                </a:cubicBezTo>
                <a:cubicBezTo>
                  <a:pt x="816083" y="527718"/>
                  <a:pt x="828040" y="533400"/>
                  <a:pt x="838200" y="541020"/>
                </a:cubicBezTo>
                <a:cubicBezTo>
                  <a:pt x="840740" y="533400"/>
                  <a:pt x="844245" y="526036"/>
                  <a:pt x="845820" y="518160"/>
                </a:cubicBezTo>
                <a:cubicBezTo>
                  <a:pt x="854419" y="475164"/>
                  <a:pt x="858045" y="431158"/>
                  <a:pt x="868680" y="388620"/>
                </a:cubicBezTo>
                <a:lnTo>
                  <a:pt x="876300" y="358140"/>
                </a:lnTo>
                <a:cubicBezTo>
                  <a:pt x="878840" y="365760"/>
                  <a:pt x="881713" y="373277"/>
                  <a:pt x="883920" y="381000"/>
                </a:cubicBezTo>
                <a:cubicBezTo>
                  <a:pt x="886797" y="391070"/>
                  <a:pt x="886856" y="402113"/>
                  <a:pt x="891540" y="411480"/>
                </a:cubicBezTo>
                <a:cubicBezTo>
                  <a:pt x="897220" y="422839"/>
                  <a:pt x="907532" y="431277"/>
                  <a:pt x="914400" y="441960"/>
                </a:cubicBezTo>
                <a:cubicBezTo>
                  <a:pt x="930418" y="466877"/>
                  <a:pt x="944102" y="493243"/>
                  <a:pt x="960120" y="518160"/>
                </a:cubicBezTo>
                <a:cubicBezTo>
                  <a:pt x="982767" y="553388"/>
                  <a:pt x="974115" y="545685"/>
                  <a:pt x="1005840" y="556260"/>
                </a:cubicBezTo>
                <a:cubicBezTo>
                  <a:pt x="1008380" y="502920"/>
                  <a:pt x="1007098" y="449260"/>
                  <a:pt x="1013460" y="396240"/>
                </a:cubicBezTo>
                <a:cubicBezTo>
                  <a:pt x="1014813" y="384962"/>
                  <a:pt x="1021884" y="374847"/>
                  <a:pt x="1028700" y="365760"/>
                </a:cubicBezTo>
                <a:cubicBezTo>
                  <a:pt x="1042660" y="347147"/>
                  <a:pt x="1061882" y="331559"/>
                  <a:pt x="1082040" y="320040"/>
                </a:cubicBezTo>
                <a:cubicBezTo>
                  <a:pt x="1091903" y="314404"/>
                  <a:pt x="1102360" y="309880"/>
                  <a:pt x="1112520" y="304800"/>
                </a:cubicBezTo>
                <a:cubicBezTo>
                  <a:pt x="1147455" y="252397"/>
                  <a:pt x="1125624" y="264872"/>
                  <a:pt x="1165860" y="251460"/>
                </a:cubicBezTo>
                <a:cubicBezTo>
                  <a:pt x="1170940" y="259080"/>
                  <a:pt x="1174624" y="267844"/>
                  <a:pt x="1181100" y="274320"/>
                </a:cubicBezTo>
                <a:cubicBezTo>
                  <a:pt x="1187576" y="280796"/>
                  <a:pt x="1197929" y="282668"/>
                  <a:pt x="1203960" y="289560"/>
                </a:cubicBezTo>
                <a:cubicBezTo>
                  <a:pt x="1226760" y="315617"/>
                  <a:pt x="1239039" y="341457"/>
                  <a:pt x="1249680" y="373380"/>
                </a:cubicBezTo>
                <a:cubicBezTo>
                  <a:pt x="1252992" y="383315"/>
                  <a:pt x="1254760" y="393700"/>
                  <a:pt x="1257300" y="403860"/>
                </a:cubicBezTo>
                <a:cubicBezTo>
                  <a:pt x="1249680" y="414020"/>
                  <a:pt x="1245330" y="427806"/>
                  <a:pt x="1234440" y="434340"/>
                </a:cubicBezTo>
                <a:cubicBezTo>
                  <a:pt x="1218584" y="443854"/>
                  <a:pt x="1198774" y="444142"/>
                  <a:pt x="1181100" y="449580"/>
                </a:cubicBezTo>
                <a:cubicBezTo>
                  <a:pt x="1165746" y="454304"/>
                  <a:pt x="1150477" y="459330"/>
                  <a:pt x="1135380" y="464820"/>
                </a:cubicBezTo>
                <a:cubicBezTo>
                  <a:pt x="1122525" y="469494"/>
                  <a:pt x="1087608" y="470388"/>
                  <a:pt x="1097280" y="480060"/>
                </a:cubicBezTo>
                <a:cubicBezTo>
                  <a:pt x="1108205" y="490985"/>
                  <a:pt x="1128071" y="476421"/>
                  <a:pt x="1143000" y="472440"/>
                </a:cubicBezTo>
                <a:cubicBezTo>
                  <a:pt x="1166283" y="466231"/>
                  <a:pt x="1211580" y="449580"/>
                  <a:pt x="1211580" y="449580"/>
                </a:cubicBezTo>
                <a:cubicBezTo>
                  <a:pt x="1234440" y="429260"/>
                  <a:pt x="1263579" y="414321"/>
                  <a:pt x="1280160" y="388620"/>
                </a:cubicBezTo>
                <a:cubicBezTo>
                  <a:pt x="1315267" y="334204"/>
                  <a:pt x="1328059" y="267242"/>
                  <a:pt x="1363980" y="213360"/>
                </a:cubicBezTo>
                <a:cubicBezTo>
                  <a:pt x="1369060" y="205740"/>
                  <a:pt x="1375430" y="198837"/>
                  <a:pt x="1379220" y="190500"/>
                </a:cubicBezTo>
                <a:cubicBezTo>
                  <a:pt x="1431833" y="74751"/>
                  <a:pt x="1374158" y="176076"/>
                  <a:pt x="1424940" y="91440"/>
                </a:cubicBezTo>
                <a:cubicBezTo>
                  <a:pt x="1427480" y="104140"/>
                  <a:pt x="1429419" y="116975"/>
                  <a:pt x="1432560" y="129540"/>
                </a:cubicBezTo>
                <a:cubicBezTo>
                  <a:pt x="1434508" y="137332"/>
                  <a:pt x="1439184" y="144430"/>
                  <a:pt x="1440180" y="152400"/>
                </a:cubicBezTo>
                <a:cubicBezTo>
                  <a:pt x="1441016" y="159089"/>
                  <a:pt x="1453241" y="316767"/>
                  <a:pt x="1463040" y="365760"/>
                </a:cubicBezTo>
                <a:cubicBezTo>
                  <a:pt x="1464615" y="373636"/>
                  <a:pt x="1468120" y="381000"/>
                  <a:pt x="1470660" y="388620"/>
                </a:cubicBezTo>
                <a:cubicBezTo>
                  <a:pt x="1476662" y="436634"/>
                  <a:pt x="1474637" y="452813"/>
                  <a:pt x="1493520" y="495300"/>
                </a:cubicBezTo>
                <a:cubicBezTo>
                  <a:pt x="1497239" y="503669"/>
                  <a:pt x="1503680" y="510540"/>
                  <a:pt x="1508760" y="518160"/>
                </a:cubicBezTo>
                <a:cubicBezTo>
                  <a:pt x="1463169" y="533357"/>
                  <a:pt x="1475370" y="536863"/>
                  <a:pt x="1424940" y="464820"/>
                </a:cubicBezTo>
                <a:cubicBezTo>
                  <a:pt x="1407160" y="439420"/>
                  <a:pt x="1388032" y="414912"/>
                  <a:pt x="1371600" y="388620"/>
                </a:cubicBezTo>
                <a:cubicBezTo>
                  <a:pt x="1362569" y="374171"/>
                  <a:pt x="1357506" y="357511"/>
                  <a:pt x="1348740" y="342900"/>
                </a:cubicBezTo>
                <a:cubicBezTo>
                  <a:pt x="1342206" y="332010"/>
                  <a:pt x="1333262" y="322754"/>
                  <a:pt x="1325880" y="312420"/>
                </a:cubicBezTo>
                <a:cubicBezTo>
                  <a:pt x="1320557" y="304968"/>
                  <a:pt x="1315720" y="297180"/>
                  <a:pt x="1310640" y="289560"/>
                </a:cubicBezTo>
                <a:cubicBezTo>
                  <a:pt x="1417655" y="253888"/>
                  <a:pt x="1301903" y="290032"/>
                  <a:pt x="1592580" y="274320"/>
                </a:cubicBezTo>
                <a:cubicBezTo>
                  <a:pt x="1600600" y="273886"/>
                  <a:pt x="1607672" y="268744"/>
                  <a:pt x="1615440" y="266700"/>
                </a:cubicBezTo>
                <a:cubicBezTo>
                  <a:pt x="1655951" y="256039"/>
                  <a:pt x="1696720" y="246380"/>
                  <a:pt x="1737360" y="236220"/>
                </a:cubicBezTo>
                <a:cubicBezTo>
                  <a:pt x="1775632" y="226652"/>
                  <a:pt x="1757905" y="231912"/>
                  <a:pt x="1790700" y="220980"/>
                </a:cubicBezTo>
                <a:cubicBezTo>
                  <a:pt x="1788160" y="203200"/>
                  <a:pt x="1791112" y="183704"/>
                  <a:pt x="1783080" y="167640"/>
                </a:cubicBezTo>
                <a:cubicBezTo>
                  <a:pt x="1763784" y="129047"/>
                  <a:pt x="1720753" y="148761"/>
                  <a:pt x="1691640" y="152400"/>
                </a:cubicBezTo>
                <a:cubicBezTo>
                  <a:pt x="1678940" y="175260"/>
                  <a:pt x="1666717" y="198391"/>
                  <a:pt x="1653540" y="220980"/>
                </a:cubicBezTo>
                <a:cubicBezTo>
                  <a:pt x="1648925" y="228891"/>
                  <a:pt x="1643075" y="236026"/>
                  <a:pt x="1638300" y="243840"/>
                </a:cubicBezTo>
                <a:cubicBezTo>
                  <a:pt x="1615131" y="281753"/>
                  <a:pt x="1591298" y="319300"/>
                  <a:pt x="1569720" y="358140"/>
                </a:cubicBezTo>
                <a:cubicBezTo>
                  <a:pt x="1565819" y="365161"/>
                  <a:pt x="1564640" y="373380"/>
                  <a:pt x="1562100" y="381000"/>
                </a:cubicBezTo>
                <a:cubicBezTo>
                  <a:pt x="1553167" y="470332"/>
                  <a:pt x="1540291" y="462104"/>
                  <a:pt x="1600200" y="548640"/>
                </a:cubicBezTo>
                <a:cubicBezTo>
                  <a:pt x="1604772" y="555244"/>
                  <a:pt x="1615440" y="553720"/>
                  <a:pt x="1623060" y="556260"/>
                </a:cubicBezTo>
                <a:cubicBezTo>
                  <a:pt x="1668673" y="480238"/>
                  <a:pt x="1683120" y="459900"/>
                  <a:pt x="1722120" y="342900"/>
                </a:cubicBezTo>
                <a:cubicBezTo>
                  <a:pt x="1748292" y="264385"/>
                  <a:pt x="1721603" y="280164"/>
                  <a:pt x="1775460" y="266700"/>
                </a:cubicBezTo>
                <a:cubicBezTo>
                  <a:pt x="1790700" y="274320"/>
                  <a:pt x="1808243" y="278471"/>
                  <a:pt x="1821180" y="289560"/>
                </a:cubicBezTo>
                <a:cubicBezTo>
                  <a:pt x="1862090" y="324626"/>
                  <a:pt x="1935480" y="403860"/>
                  <a:pt x="1935480" y="403860"/>
                </a:cubicBezTo>
                <a:cubicBezTo>
                  <a:pt x="1962356" y="484488"/>
                  <a:pt x="1977617" y="486898"/>
                  <a:pt x="1927860" y="449580"/>
                </a:cubicBezTo>
                <a:cubicBezTo>
                  <a:pt x="1916452" y="381134"/>
                  <a:pt x="1908298" y="352774"/>
                  <a:pt x="1927860" y="266700"/>
                </a:cubicBezTo>
                <a:cubicBezTo>
                  <a:pt x="1931044" y="252689"/>
                  <a:pt x="1945489" y="242646"/>
                  <a:pt x="1958340" y="236220"/>
                </a:cubicBezTo>
                <a:cubicBezTo>
                  <a:pt x="1972159" y="229310"/>
                  <a:pt x="1988820" y="231140"/>
                  <a:pt x="2004060" y="228600"/>
                </a:cubicBezTo>
                <a:cubicBezTo>
                  <a:pt x="2024380" y="231140"/>
                  <a:pt x="2045775" y="229222"/>
                  <a:pt x="2065020" y="236220"/>
                </a:cubicBezTo>
                <a:cubicBezTo>
                  <a:pt x="2075148" y="239903"/>
                  <a:pt x="2080981" y="250801"/>
                  <a:pt x="2087880" y="259080"/>
                </a:cubicBezTo>
                <a:cubicBezTo>
                  <a:pt x="2106976" y="281995"/>
                  <a:pt x="2114033" y="307403"/>
                  <a:pt x="2125980" y="335280"/>
                </a:cubicBezTo>
                <a:cubicBezTo>
                  <a:pt x="2128520" y="370840"/>
                  <a:pt x="2124953" y="407374"/>
                  <a:pt x="2133600" y="441960"/>
                </a:cubicBezTo>
                <a:cubicBezTo>
                  <a:pt x="2137347" y="456949"/>
                  <a:pt x="2136975" y="411096"/>
                  <a:pt x="2141220" y="396240"/>
                </a:cubicBezTo>
                <a:cubicBezTo>
                  <a:pt x="2147182" y="375373"/>
                  <a:pt x="2154750" y="354874"/>
                  <a:pt x="2164080" y="335280"/>
                </a:cubicBezTo>
                <a:cubicBezTo>
                  <a:pt x="2209625" y="239636"/>
                  <a:pt x="2194610" y="259030"/>
                  <a:pt x="2240280" y="213360"/>
                </a:cubicBezTo>
                <a:cubicBezTo>
                  <a:pt x="2252980" y="215900"/>
                  <a:pt x="2267770" y="213553"/>
                  <a:pt x="2278380" y="220980"/>
                </a:cubicBezTo>
                <a:cubicBezTo>
                  <a:pt x="2312221" y="244669"/>
                  <a:pt x="2318087" y="270717"/>
                  <a:pt x="2331720" y="304800"/>
                </a:cubicBezTo>
                <a:cubicBezTo>
                  <a:pt x="2334260" y="327660"/>
                  <a:pt x="2335843" y="350647"/>
                  <a:pt x="2339340" y="373380"/>
                </a:cubicBezTo>
                <a:cubicBezTo>
                  <a:pt x="2340932" y="383731"/>
                  <a:pt x="2344204" y="413964"/>
                  <a:pt x="2346960" y="403860"/>
                </a:cubicBezTo>
                <a:cubicBezTo>
                  <a:pt x="2357073" y="366777"/>
                  <a:pt x="2355881" y="327474"/>
                  <a:pt x="2362200" y="289560"/>
                </a:cubicBezTo>
                <a:cubicBezTo>
                  <a:pt x="2363520" y="281637"/>
                  <a:pt x="2365835" y="273674"/>
                  <a:pt x="2369820" y="266700"/>
                </a:cubicBezTo>
                <a:cubicBezTo>
                  <a:pt x="2376121" y="255673"/>
                  <a:pt x="2385298" y="246554"/>
                  <a:pt x="2392680" y="236220"/>
                </a:cubicBezTo>
                <a:cubicBezTo>
                  <a:pt x="2414222" y="206061"/>
                  <a:pt x="2397612" y="216796"/>
                  <a:pt x="2430780" y="205740"/>
                </a:cubicBezTo>
                <a:cubicBezTo>
                  <a:pt x="2448560" y="223520"/>
                  <a:pt x="2478022" y="234686"/>
                  <a:pt x="2484120" y="259080"/>
                </a:cubicBezTo>
                <a:cubicBezTo>
                  <a:pt x="2489200" y="279400"/>
                  <a:pt x="2494650" y="299631"/>
                  <a:pt x="2499360" y="320040"/>
                </a:cubicBezTo>
                <a:cubicBezTo>
                  <a:pt x="2502272" y="332660"/>
                  <a:pt x="2504068" y="345520"/>
                  <a:pt x="2506980" y="358140"/>
                </a:cubicBezTo>
                <a:cubicBezTo>
                  <a:pt x="2511690" y="378549"/>
                  <a:pt x="2522220" y="419100"/>
                  <a:pt x="2522220" y="419100"/>
                </a:cubicBezTo>
                <a:cubicBezTo>
                  <a:pt x="2564890" y="390653"/>
                  <a:pt x="2531842" y="420715"/>
                  <a:pt x="2552700" y="358140"/>
                </a:cubicBezTo>
                <a:cubicBezTo>
                  <a:pt x="2558088" y="341976"/>
                  <a:pt x="2568640" y="327990"/>
                  <a:pt x="2575560" y="312420"/>
                </a:cubicBezTo>
                <a:cubicBezTo>
                  <a:pt x="2578822" y="305080"/>
                  <a:pt x="2578923" y="296371"/>
                  <a:pt x="2583180" y="289560"/>
                </a:cubicBezTo>
                <a:cubicBezTo>
                  <a:pt x="2605806" y="253359"/>
                  <a:pt x="2607772" y="255385"/>
                  <a:pt x="2636520" y="236220"/>
                </a:cubicBezTo>
                <a:cubicBezTo>
                  <a:pt x="2674620" y="238760"/>
                  <a:pt x="2712869" y="239623"/>
                  <a:pt x="2750820" y="243840"/>
                </a:cubicBezTo>
                <a:cubicBezTo>
                  <a:pt x="2758803" y="244727"/>
                  <a:pt x="2773680" y="259492"/>
                  <a:pt x="2773680" y="251460"/>
                </a:cubicBezTo>
                <a:cubicBezTo>
                  <a:pt x="2773680" y="242302"/>
                  <a:pt x="2758440" y="241300"/>
                  <a:pt x="2750820" y="236220"/>
                </a:cubicBezTo>
                <a:cubicBezTo>
                  <a:pt x="2720340" y="241300"/>
                  <a:pt x="2688480" y="241067"/>
                  <a:pt x="2659380" y="251460"/>
                </a:cubicBezTo>
                <a:cubicBezTo>
                  <a:pt x="2650755" y="254540"/>
                  <a:pt x="2644506" y="265169"/>
                  <a:pt x="2644140" y="274320"/>
                </a:cubicBezTo>
                <a:cubicBezTo>
                  <a:pt x="2641904" y="330213"/>
                  <a:pt x="2649220" y="386080"/>
                  <a:pt x="2651760" y="441960"/>
                </a:cubicBezTo>
                <a:cubicBezTo>
                  <a:pt x="2709275" y="413202"/>
                  <a:pt x="2662396" y="446913"/>
                  <a:pt x="2689860" y="381000"/>
                </a:cubicBezTo>
                <a:cubicBezTo>
                  <a:pt x="2696905" y="364093"/>
                  <a:pt x="2711656" y="351407"/>
                  <a:pt x="2720340" y="335280"/>
                </a:cubicBezTo>
                <a:cubicBezTo>
                  <a:pt x="2741329" y="296301"/>
                  <a:pt x="2741755" y="287720"/>
                  <a:pt x="2750820" y="251460"/>
                </a:cubicBezTo>
                <a:cubicBezTo>
                  <a:pt x="2769221" y="288262"/>
                  <a:pt x="2793926" y="340286"/>
                  <a:pt x="2819400" y="365760"/>
                </a:cubicBezTo>
                <a:cubicBezTo>
                  <a:pt x="2829560" y="375920"/>
                  <a:pt x="2838188" y="387889"/>
                  <a:pt x="2849880" y="396240"/>
                </a:cubicBezTo>
                <a:cubicBezTo>
                  <a:pt x="2856416" y="400909"/>
                  <a:pt x="2865120" y="401320"/>
                  <a:pt x="2872740" y="403860"/>
                </a:cubicBezTo>
                <a:cubicBezTo>
                  <a:pt x="2885780" y="364739"/>
                  <a:pt x="2903336" y="292023"/>
                  <a:pt x="2941320" y="266700"/>
                </a:cubicBezTo>
                <a:lnTo>
                  <a:pt x="2964180" y="251460"/>
                </a:lnTo>
                <a:cubicBezTo>
                  <a:pt x="2984500" y="254000"/>
                  <a:pt x="3007700" y="248347"/>
                  <a:pt x="3025140" y="259080"/>
                </a:cubicBezTo>
                <a:cubicBezTo>
                  <a:pt x="3056456" y="278351"/>
                  <a:pt x="3074835" y="343339"/>
                  <a:pt x="3086100" y="373380"/>
                </a:cubicBezTo>
                <a:cubicBezTo>
                  <a:pt x="3088640" y="403860"/>
                  <a:pt x="3072093" y="443193"/>
                  <a:pt x="3093720" y="464820"/>
                </a:cubicBezTo>
                <a:cubicBezTo>
                  <a:pt x="3110279" y="481379"/>
                  <a:pt x="3100472" y="418065"/>
                  <a:pt x="3108960" y="396240"/>
                </a:cubicBezTo>
                <a:cubicBezTo>
                  <a:pt x="3118438" y="371867"/>
                  <a:pt x="3132175" y="349161"/>
                  <a:pt x="3147060" y="327660"/>
                </a:cubicBezTo>
                <a:cubicBezTo>
                  <a:pt x="3155239" y="315846"/>
                  <a:pt x="3168078" y="307993"/>
                  <a:pt x="3177540" y="297180"/>
                </a:cubicBezTo>
                <a:cubicBezTo>
                  <a:pt x="3185903" y="287622"/>
                  <a:pt x="3192780" y="276860"/>
                  <a:pt x="3200400" y="266700"/>
                </a:cubicBezTo>
                <a:cubicBezTo>
                  <a:pt x="3215640" y="271780"/>
                  <a:pt x="3234233" y="271134"/>
                  <a:pt x="3246120" y="281940"/>
                </a:cubicBezTo>
                <a:cubicBezTo>
                  <a:pt x="3300508" y="331383"/>
                  <a:pt x="3278897" y="354385"/>
                  <a:pt x="3291840" y="419100"/>
                </a:cubicBezTo>
                <a:cubicBezTo>
                  <a:pt x="3294523" y="432513"/>
                  <a:pt x="3302277" y="444393"/>
                  <a:pt x="3307080" y="457200"/>
                </a:cubicBezTo>
                <a:cubicBezTo>
                  <a:pt x="3309900" y="464721"/>
                  <a:pt x="3312160" y="472440"/>
                  <a:pt x="3314700" y="480060"/>
                </a:cubicBezTo>
                <a:cubicBezTo>
                  <a:pt x="3322200" y="476310"/>
                  <a:pt x="3360860" y="458555"/>
                  <a:pt x="3368040" y="449580"/>
                </a:cubicBezTo>
                <a:cubicBezTo>
                  <a:pt x="3373058" y="443308"/>
                  <a:pt x="3374085" y="434596"/>
                  <a:pt x="3375660" y="426720"/>
                </a:cubicBezTo>
                <a:cubicBezTo>
                  <a:pt x="3384259" y="383724"/>
                  <a:pt x="3384654" y="338777"/>
                  <a:pt x="3398520" y="297180"/>
                </a:cubicBezTo>
                <a:cubicBezTo>
                  <a:pt x="3401060" y="289560"/>
                  <a:pt x="3413760" y="292100"/>
                  <a:pt x="3421380" y="289560"/>
                </a:cubicBezTo>
                <a:cubicBezTo>
                  <a:pt x="3423920" y="297180"/>
                  <a:pt x="3425408" y="305236"/>
                  <a:pt x="3429000" y="312420"/>
                </a:cubicBezTo>
                <a:cubicBezTo>
                  <a:pt x="3433096" y="320611"/>
                  <a:pt x="3441789" y="326456"/>
                  <a:pt x="3444240" y="335280"/>
                </a:cubicBezTo>
                <a:cubicBezTo>
                  <a:pt x="3454639" y="372717"/>
                  <a:pt x="3467100" y="449580"/>
                  <a:pt x="3467100" y="449580"/>
                </a:cubicBezTo>
                <a:cubicBezTo>
                  <a:pt x="3464560" y="464820"/>
                  <a:pt x="3459480" y="510750"/>
                  <a:pt x="3459480" y="495300"/>
                </a:cubicBezTo>
                <a:cubicBezTo>
                  <a:pt x="3459480" y="462182"/>
                  <a:pt x="3461345" y="428854"/>
                  <a:pt x="3467100" y="396240"/>
                </a:cubicBezTo>
                <a:cubicBezTo>
                  <a:pt x="3474829" y="352445"/>
                  <a:pt x="3519347" y="343119"/>
                  <a:pt x="3558540" y="335280"/>
                </a:cubicBezTo>
                <a:lnTo>
                  <a:pt x="3596640" y="327660"/>
                </a:lnTo>
                <a:cubicBezTo>
                  <a:pt x="3646847" y="357784"/>
                  <a:pt x="3639426" y="341118"/>
                  <a:pt x="3649980" y="411480"/>
                </a:cubicBezTo>
                <a:cubicBezTo>
                  <a:pt x="3665246" y="513251"/>
                  <a:pt x="3626751" y="492637"/>
                  <a:pt x="3680460" y="510540"/>
                </a:cubicBezTo>
                <a:cubicBezTo>
                  <a:pt x="3774405" y="494882"/>
                  <a:pt x="3771900" y="526200"/>
                  <a:pt x="3771900" y="48768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3162320" y="2473882"/>
            <a:ext cx="2792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/>
              <a:t>x</a:t>
            </a:r>
            <a:endParaRPr lang="de-DE" sz="1600" b="1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5780088" y="3039343"/>
            <a:ext cx="24141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Ident – Nr.: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Prüfernummer des DSA – Prüfers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802815" y="2809081"/>
            <a:ext cx="81304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000" dirty="0" smtClean="0"/>
              <a:t>JUNGINGEN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780088" y="4725144"/>
            <a:ext cx="306801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Datum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Datum an dem die Disziplin abgelegt wurde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780089" y="3790781"/>
            <a:ext cx="30570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/>
              <a:t>Ort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Ort der Sportanlage, an der die Disziplin abgelegt wurde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609875" y="3664847"/>
            <a:ext cx="1188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IV04-2021-0418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335697" y="3944089"/>
            <a:ext cx="17652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0    1    1    0    2   0    1    8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946590" y="3473753"/>
            <a:ext cx="113903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MUSTERMANN</a:t>
            </a:r>
          </a:p>
        </p:txBody>
      </p:sp>
      <p:sp>
        <p:nvSpPr>
          <p:cNvPr id="33" name="Freihandform 32"/>
          <p:cNvSpPr/>
          <p:nvPr/>
        </p:nvSpPr>
        <p:spPr>
          <a:xfrm rot="21117804">
            <a:off x="3442495" y="3323313"/>
            <a:ext cx="1139924" cy="224780"/>
          </a:xfrm>
          <a:custGeom>
            <a:avLst/>
            <a:gdLst>
              <a:gd name="connsiteX0" fmla="*/ 0 w 3771906"/>
              <a:gd name="connsiteY0" fmla="*/ 739140 h 739140"/>
              <a:gd name="connsiteX1" fmla="*/ 53340 w 3771906"/>
              <a:gd name="connsiteY1" fmla="*/ 693420 h 739140"/>
              <a:gd name="connsiteX2" fmla="*/ 68580 w 3771906"/>
              <a:gd name="connsiteY2" fmla="*/ 662940 h 739140"/>
              <a:gd name="connsiteX3" fmla="*/ 91440 w 3771906"/>
              <a:gd name="connsiteY3" fmla="*/ 640080 h 739140"/>
              <a:gd name="connsiteX4" fmla="*/ 160020 w 3771906"/>
              <a:gd name="connsiteY4" fmla="*/ 487680 h 739140"/>
              <a:gd name="connsiteX5" fmla="*/ 190500 w 3771906"/>
              <a:gd name="connsiteY5" fmla="*/ 304800 h 739140"/>
              <a:gd name="connsiteX6" fmla="*/ 198120 w 3771906"/>
              <a:gd name="connsiteY6" fmla="*/ 251460 h 739140"/>
              <a:gd name="connsiteX7" fmla="*/ 228600 w 3771906"/>
              <a:gd name="connsiteY7" fmla="*/ 114300 h 739140"/>
              <a:gd name="connsiteX8" fmla="*/ 236220 w 3771906"/>
              <a:gd name="connsiteY8" fmla="*/ 91440 h 739140"/>
              <a:gd name="connsiteX9" fmla="*/ 274320 w 3771906"/>
              <a:gd name="connsiteY9" fmla="*/ 0 h 739140"/>
              <a:gd name="connsiteX10" fmla="*/ 297180 w 3771906"/>
              <a:gd name="connsiteY10" fmla="*/ 7620 h 739140"/>
              <a:gd name="connsiteX11" fmla="*/ 304800 w 3771906"/>
              <a:gd name="connsiteY11" fmla="*/ 53340 h 739140"/>
              <a:gd name="connsiteX12" fmla="*/ 312420 w 3771906"/>
              <a:gd name="connsiteY12" fmla="*/ 205740 h 739140"/>
              <a:gd name="connsiteX13" fmla="*/ 327660 w 3771906"/>
              <a:gd name="connsiteY13" fmla="*/ 411480 h 739140"/>
              <a:gd name="connsiteX14" fmla="*/ 335280 w 3771906"/>
              <a:gd name="connsiteY14" fmla="*/ 464820 h 739140"/>
              <a:gd name="connsiteX15" fmla="*/ 350520 w 3771906"/>
              <a:gd name="connsiteY15" fmla="*/ 502920 h 739140"/>
              <a:gd name="connsiteX16" fmla="*/ 365760 w 3771906"/>
              <a:gd name="connsiteY16" fmla="*/ 457200 h 739140"/>
              <a:gd name="connsiteX17" fmla="*/ 381000 w 3771906"/>
              <a:gd name="connsiteY17" fmla="*/ 403860 h 739140"/>
              <a:gd name="connsiteX18" fmla="*/ 396240 w 3771906"/>
              <a:gd name="connsiteY18" fmla="*/ 365760 h 739140"/>
              <a:gd name="connsiteX19" fmla="*/ 411480 w 3771906"/>
              <a:gd name="connsiteY19" fmla="*/ 289560 h 739140"/>
              <a:gd name="connsiteX20" fmla="*/ 480060 w 3771906"/>
              <a:gd name="connsiteY20" fmla="*/ 129540 h 739140"/>
              <a:gd name="connsiteX21" fmla="*/ 487680 w 3771906"/>
              <a:gd name="connsiteY21" fmla="*/ 60960 h 739140"/>
              <a:gd name="connsiteX22" fmla="*/ 502920 w 3771906"/>
              <a:gd name="connsiteY22" fmla="*/ 38100 h 739140"/>
              <a:gd name="connsiteX23" fmla="*/ 525780 w 3771906"/>
              <a:gd name="connsiteY23" fmla="*/ 152400 h 739140"/>
              <a:gd name="connsiteX24" fmla="*/ 541020 w 3771906"/>
              <a:gd name="connsiteY24" fmla="*/ 388620 h 739140"/>
              <a:gd name="connsiteX25" fmla="*/ 556260 w 3771906"/>
              <a:gd name="connsiteY25" fmla="*/ 426720 h 739140"/>
              <a:gd name="connsiteX26" fmla="*/ 609600 w 3771906"/>
              <a:gd name="connsiteY26" fmla="*/ 548640 h 739140"/>
              <a:gd name="connsiteX27" fmla="*/ 632460 w 3771906"/>
              <a:gd name="connsiteY27" fmla="*/ 563880 h 739140"/>
              <a:gd name="connsiteX28" fmla="*/ 662940 w 3771906"/>
              <a:gd name="connsiteY28" fmla="*/ 556260 h 739140"/>
              <a:gd name="connsiteX29" fmla="*/ 708660 w 3771906"/>
              <a:gd name="connsiteY29" fmla="*/ 434340 h 739140"/>
              <a:gd name="connsiteX30" fmla="*/ 716280 w 3771906"/>
              <a:gd name="connsiteY30" fmla="*/ 388620 h 739140"/>
              <a:gd name="connsiteX31" fmla="*/ 723900 w 3771906"/>
              <a:gd name="connsiteY31" fmla="*/ 358140 h 739140"/>
              <a:gd name="connsiteX32" fmla="*/ 746760 w 3771906"/>
              <a:gd name="connsiteY32" fmla="*/ 373380 h 739140"/>
              <a:gd name="connsiteX33" fmla="*/ 784860 w 3771906"/>
              <a:gd name="connsiteY33" fmla="*/ 480060 h 739140"/>
              <a:gd name="connsiteX34" fmla="*/ 807720 w 3771906"/>
              <a:gd name="connsiteY34" fmla="*/ 518160 h 739140"/>
              <a:gd name="connsiteX35" fmla="*/ 838200 w 3771906"/>
              <a:gd name="connsiteY35" fmla="*/ 541020 h 739140"/>
              <a:gd name="connsiteX36" fmla="*/ 845820 w 3771906"/>
              <a:gd name="connsiteY36" fmla="*/ 518160 h 739140"/>
              <a:gd name="connsiteX37" fmla="*/ 868680 w 3771906"/>
              <a:gd name="connsiteY37" fmla="*/ 388620 h 739140"/>
              <a:gd name="connsiteX38" fmla="*/ 876300 w 3771906"/>
              <a:gd name="connsiteY38" fmla="*/ 358140 h 739140"/>
              <a:gd name="connsiteX39" fmla="*/ 883920 w 3771906"/>
              <a:gd name="connsiteY39" fmla="*/ 381000 h 739140"/>
              <a:gd name="connsiteX40" fmla="*/ 891540 w 3771906"/>
              <a:gd name="connsiteY40" fmla="*/ 411480 h 739140"/>
              <a:gd name="connsiteX41" fmla="*/ 914400 w 3771906"/>
              <a:gd name="connsiteY41" fmla="*/ 441960 h 739140"/>
              <a:gd name="connsiteX42" fmla="*/ 960120 w 3771906"/>
              <a:gd name="connsiteY42" fmla="*/ 518160 h 739140"/>
              <a:gd name="connsiteX43" fmla="*/ 1005840 w 3771906"/>
              <a:gd name="connsiteY43" fmla="*/ 556260 h 739140"/>
              <a:gd name="connsiteX44" fmla="*/ 1013460 w 3771906"/>
              <a:gd name="connsiteY44" fmla="*/ 396240 h 739140"/>
              <a:gd name="connsiteX45" fmla="*/ 1028700 w 3771906"/>
              <a:gd name="connsiteY45" fmla="*/ 365760 h 739140"/>
              <a:gd name="connsiteX46" fmla="*/ 1082040 w 3771906"/>
              <a:gd name="connsiteY46" fmla="*/ 320040 h 739140"/>
              <a:gd name="connsiteX47" fmla="*/ 1112520 w 3771906"/>
              <a:gd name="connsiteY47" fmla="*/ 304800 h 739140"/>
              <a:gd name="connsiteX48" fmla="*/ 1165860 w 3771906"/>
              <a:gd name="connsiteY48" fmla="*/ 251460 h 739140"/>
              <a:gd name="connsiteX49" fmla="*/ 1181100 w 3771906"/>
              <a:gd name="connsiteY49" fmla="*/ 274320 h 739140"/>
              <a:gd name="connsiteX50" fmla="*/ 1203960 w 3771906"/>
              <a:gd name="connsiteY50" fmla="*/ 289560 h 739140"/>
              <a:gd name="connsiteX51" fmla="*/ 1249680 w 3771906"/>
              <a:gd name="connsiteY51" fmla="*/ 373380 h 739140"/>
              <a:gd name="connsiteX52" fmla="*/ 1257300 w 3771906"/>
              <a:gd name="connsiteY52" fmla="*/ 403860 h 739140"/>
              <a:gd name="connsiteX53" fmla="*/ 1234440 w 3771906"/>
              <a:gd name="connsiteY53" fmla="*/ 434340 h 739140"/>
              <a:gd name="connsiteX54" fmla="*/ 1181100 w 3771906"/>
              <a:gd name="connsiteY54" fmla="*/ 449580 h 739140"/>
              <a:gd name="connsiteX55" fmla="*/ 1135380 w 3771906"/>
              <a:gd name="connsiteY55" fmla="*/ 464820 h 739140"/>
              <a:gd name="connsiteX56" fmla="*/ 1097280 w 3771906"/>
              <a:gd name="connsiteY56" fmla="*/ 480060 h 739140"/>
              <a:gd name="connsiteX57" fmla="*/ 1143000 w 3771906"/>
              <a:gd name="connsiteY57" fmla="*/ 472440 h 739140"/>
              <a:gd name="connsiteX58" fmla="*/ 1211580 w 3771906"/>
              <a:gd name="connsiteY58" fmla="*/ 449580 h 739140"/>
              <a:gd name="connsiteX59" fmla="*/ 1280160 w 3771906"/>
              <a:gd name="connsiteY59" fmla="*/ 388620 h 739140"/>
              <a:gd name="connsiteX60" fmla="*/ 1363980 w 3771906"/>
              <a:gd name="connsiteY60" fmla="*/ 213360 h 739140"/>
              <a:gd name="connsiteX61" fmla="*/ 1379220 w 3771906"/>
              <a:gd name="connsiteY61" fmla="*/ 190500 h 739140"/>
              <a:gd name="connsiteX62" fmla="*/ 1424940 w 3771906"/>
              <a:gd name="connsiteY62" fmla="*/ 91440 h 739140"/>
              <a:gd name="connsiteX63" fmla="*/ 1432560 w 3771906"/>
              <a:gd name="connsiteY63" fmla="*/ 129540 h 739140"/>
              <a:gd name="connsiteX64" fmla="*/ 1440180 w 3771906"/>
              <a:gd name="connsiteY64" fmla="*/ 152400 h 739140"/>
              <a:gd name="connsiteX65" fmla="*/ 1463040 w 3771906"/>
              <a:gd name="connsiteY65" fmla="*/ 365760 h 739140"/>
              <a:gd name="connsiteX66" fmla="*/ 1470660 w 3771906"/>
              <a:gd name="connsiteY66" fmla="*/ 388620 h 739140"/>
              <a:gd name="connsiteX67" fmla="*/ 1493520 w 3771906"/>
              <a:gd name="connsiteY67" fmla="*/ 495300 h 739140"/>
              <a:gd name="connsiteX68" fmla="*/ 1508760 w 3771906"/>
              <a:gd name="connsiteY68" fmla="*/ 518160 h 739140"/>
              <a:gd name="connsiteX69" fmla="*/ 1424940 w 3771906"/>
              <a:gd name="connsiteY69" fmla="*/ 464820 h 739140"/>
              <a:gd name="connsiteX70" fmla="*/ 1371600 w 3771906"/>
              <a:gd name="connsiteY70" fmla="*/ 388620 h 739140"/>
              <a:gd name="connsiteX71" fmla="*/ 1348740 w 3771906"/>
              <a:gd name="connsiteY71" fmla="*/ 342900 h 739140"/>
              <a:gd name="connsiteX72" fmla="*/ 1325880 w 3771906"/>
              <a:gd name="connsiteY72" fmla="*/ 312420 h 739140"/>
              <a:gd name="connsiteX73" fmla="*/ 1310640 w 3771906"/>
              <a:gd name="connsiteY73" fmla="*/ 289560 h 739140"/>
              <a:gd name="connsiteX74" fmla="*/ 1592580 w 3771906"/>
              <a:gd name="connsiteY74" fmla="*/ 274320 h 739140"/>
              <a:gd name="connsiteX75" fmla="*/ 1615440 w 3771906"/>
              <a:gd name="connsiteY75" fmla="*/ 266700 h 739140"/>
              <a:gd name="connsiteX76" fmla="*/ 1737360 w 3771906"/>
              <a:gd name="connsiteY76" fmla="*/ 236220 h 739140"/>
              <a:gd name="connsiteX77" fmla="*/ 1790700 w 3771906"/>
              <a:gd name="connsiteY77" fmla="*/ 220980 h 739140"/>
              <a:gd name="connsiteX78" fmla="*/ 1783080 w 3771906"/>
              <a:gd name="connsiteY78" fmla="*/ 167640 h 739140"/>
              <a:gd name="connsiteX79" fmla="*/ 1691640 w 3771906"/>
              <a:gd name="connsiteY79" fmla="*/ 152400 h 739140"/>
              <a:gd name="connsiteX80" fmla="*/ 1653540 w 3771906"/>
              <a:gd name="connsiteY80" fmla="*/ 220980 h 739140"/>
              <a:gd name="connsiteX81" fmla="*/ 1638300 w 3771906"/>
              <a:gd name="connsiteY81" fmla="*/ 243840 h 739140"/>
              <a:gd name="connsiteX82" fmla="*/ 1569720 w 3771906"/>
              <a:gd name="connsiteY82" fmla="*/ 358140 h 739140"/>
              <a:gd name="connsiteX83" fmla="*/ 1562100 w 3771906"/>
              <a:gd name="connsiteY83" fmla="*/ 381000 h 739140"/>
              <a:gd name="connsiteX84" fmla="*/ 1600200 w 3771906"/>
              <a:gd name="connsiteY84" fmla="*/ 548640 h 739140"/>
              <a:gd name="connsiteX85" fmla="*/ 1623060 w 3771906"/>
              <a:gd name="connsiteY85" fmla="*/ 556260 h 739140"/>
              <a:gd name="connsiteX86" fmla="*/ 1722120 w 3771906"/>
              <a:gd name="connsiteY86" fmla="*/ 342900 h 739140"/>
              <a:gd name="connsiteX87" fmla="*/ 1775460 w 3771906"/>
              <a:gd name="connsiteY87" fmla="*/ 266700 h 739140"/>
              <a:gd name="connsiteX88" fmla="*/ 1821180 w 3771906"/>
              <a:gd name="connsiteY88" fmla="*/ 289560 h 739140"/>
              <a:gd name="connsiteX89" fmla="*/ 1935480 w 3771906"/>
              <a:gd name="connsiteY89" fmla="*/ 403860 h 739140"/>
              <a:gd name="connsiteX90" fmla="*/ 1927860 w 3771906"/>
              <a:gd name="connsiteY90" fmla="*/ 449580 h 739140"/>
              <a:gd name="connsiteX91" fmla="*/ 1927860 w 3771906"/>
              <a:gd name="connsiteY91" fmla="*/ 266700 h 739140"/>
              <a:gd name="connsiteX92" fmla="*/ 1958340 w 3771906"/>
              <a:gd name="connsiteY92" fmla="*/ 236220 h 739140"/>
              <a:gd name="connsiteX93" fmla="*/ 2004060 w 3771906"/>
              <a:gd name="connsiteY93" fmla="*/ 228600 h 739140"/>
              <a:gd name="connsiteX94" fmla="*/ 2065020 w 3771906"/>
              <a:gd name="connsiteY94" fmla="*/ 236220 h 739140"/>
              <a:gd name="connsiteX95" fmla="*/ 2087880 w 3771906"/>
              <a:gd name="connsiteY95" fmla="*/ 259080 h 739140"/>
              <a:gd name="connsiteX96" fmla="*/ 2125980 w 3771906"/>
              <a:gd name="connsiteY96" fmla="*/ 335280 h 739140"/>
              <a:gd name="connsiteX97" fmla="*/ 2133600 w 3771906"/>
              <a:gd name="connsiteY97" fmla="*/ 441960 h 739140"/>
              <a:gd name="connsiteX98" fmla="*/ 2141220 w 3771906"/>
              <a:gd name="connsiteY98" fmla="*/ 396240 h 739140"/>
              <a:gd name="connsiteX99" fmla="*/ 2164080 w 3771906"/>
              <a:gd name="connsiteY99" fmla="*/ 335280 h 739140"/>
              <a:gd name="connsiteX100" fmla="*/ 2240280 w 3771906"/>
              <a:gd name="connsiteY100" fmla="*/ 213360 h 739140"/>
              <a:gd name="connsiteX101" fmla="*/ 2278380 w 3771906"/>
              <a:gd name="connsiteY101" fmla="*/ 220980 h 739140"/>
              <a:gd name="connsiteX102" fmla="*/ 2331720 w 3771906"/>
              <a:gd name="connsiteY102" fmla="*/ 304800 h 739140"/>
              <a:gd name="connsiteX103" fmla="*/ 2339340 w 3771906"/>
              <a:gd name="connsiteY103" fmla="*/ 373380 h 739140"/>
              <a:gd name="connsiteX104" fmla="*/ 2346960 w 3771906"/>
              <a:gd name="connsiteY104" fmla="*/ 403860 h 739140"/>
              <a:gd name="connsiteX105" fmla="*/ 2362200 w 3771906"/>
              <a:gd name="connsiteY105" fmla="*/ 289560 h 739140"/>
              <a:gd name="connsiteX106" fmla="*/ 2369820 w 3771906"/>
              <a:gd name="connsiteY106" fmla="*/ 266700 h 739140"/>
              <a:gd name="connsiteX107" fmla="*/ 2392680 w 3771906"/>
              <a:gd name="connsiteY107" fmla="*/ 236220 h 739140"/>
              <a:gd name="connsiteX108" fmla="*/ 2430780 w 3771906"/>
              <a:gd name="connsiteY108" fmla="*/ 205740 h 739140"/>
              <a:gd name="connsiteX109" fmla="*/ 2484120 w 3771906"/>
              <a:gd name="connsiteY109" fmla="*/ 259080 h 739140"/>
              <a:gd name="connsiteX110" fmla="*/ 2499360 w 3771906"/>
              <a:gd name="connsiteY110" fmla="*/ 320040 h 739140"/>
              <a:gd name="connsiteX111" fmla="*/ 2506980 w 3771906"/>
              <a:gd name="connsiteY111" fmla="*/ 358140 h 739140"/>
              <a:gd name="connsiteX112" fmla="*/ 2522220 w 3771906"/>
              <a:gd name="connsiteY112" fmla="*/ 419100 h 739140"/>
              <a:gd name="connsiteX113" fmla="*/ 2552700 w 3771906"/>
              <a:gd name="connsiteY113" fmla="*/ 358140 h 739140"/>
              <a:gd name="connsiteX114" fmla="*/ 2575560 w 3771906"/>
              <a:gd name="connsiteY114" fmla="*/ 312420 h 739140"/>
              <a:gd name="connsiteX115" fmla="*/ 2583180 w 3771906"/>
              <a:gd name="connsiteY115" fmla="*/ 289560 h 739140"/>
              <a:gd name="connsiteX116" fmla="*/ 2636520 w 3771906"/>
              <a:gd name="connsiteY116" fmla="*/ 236220 h 739140"/>
              <a:gd name="connsiteX117" fmla="*/ 2750820 w 3771906"/>
              <a:gd name="connsiteY117" fmla="*/ 243840 h 739140"/>
              <a:gd name="connsiteX118" fmla="*/ 2773680 w 3771906"/>
              <a:gd name="connsiteY118" fmla="*/ 251460 h 739140"/>
              <a:gd name="connsiteX119" fmla="*/ 2750820 w 3771906"/>
              <a:gd name="connsiteY119" fmla="*/ 236220 h 739140"/>
              <a:gd name="connsiteX120" fmla="*/ 2659380 w 3771906"/>
              <a:gd name="connsiteY120" fmla="*/ 251460 h 739140"/>
              <a:gd name="connsiteX121" fmla="*/ 2644140 w 3771906"/>
              <a:gd name="connsiteY121" fmla="*/ 274320 h 739140"/>
              <a:gd name="connsiteX122" fmla="*/ 2651760 w 3771906"/>
              <a:gd name="connsiteY122" fmla="*/ 441960 h 739140"/>
              <a:gd name="connsiteX123" fmla="*/ 2689860 w 3771906"/>
              <a:gd name="connsiteY123" fmla="*/ 381000 h 739140"/>
              <a:gd name="connsiteX124" fmla="*/ 2720340 w 3771906"/>
              <a:gd name="connsiteY124" fmla="*/ 335280 h 739140"/>
              <a:gd name="connsiteX125" fmla="*/ 2750820 w 3771906"/>
              <a:gd name="connsiteY125" fmla="*/ 251460 h 739140"/>
              <a:gd name="connsiteX126" fmla="*/ 2819400 w 3771906"/>
              <a:gd name="connsiteY126" fmla="*/ 365760 h 739140"/>
              <a:gd name="connsiteX127" fmla="*/ 2849880 w 3771906"/>
              <a:gd name="connsiteY127" fmla="*/ 396240 h 739140"/>
              <a:gd name="connsiteX128" fmla="*/ 2872740 w 3771906"/>
              <a:gd name="connsiteY128" fmla="*/ 403860 h 739140"/>
              <a:gd name="connsiteX129" fmla="*/ 2941320 w 3771906"/>
              <a:gd name="connsiteY129" fmla="*/ 266700 h 739140"/>
              <a:gd name="connsiteX130" fmla="*/ 2964180 w 3771906"/>
              <a:gd name="connsiteY130" fmla="*/ 251460 h 739140"/>
              <a:gd name="connsiteX131" fmla="*/ 3025140 w 3771906"/>
              <a:gd name="connsiteY131" fmla="*/ 259080 h 739140"/>
              <a:gd name="connsiteX132" fmla="*/ 3086100 w 3771906"/>
              <a:gd name="connsiteY132" fmla="*/ 373380 h 739140"/>
              <a:gd name="connsiteX133" fmla="*/ 3093720 w 3771906"/>
              <a:gd name="connsiteY133" fmla="*/ 464820 h 739140"/>
              <a:gd name="connsiteX134" fmla="*/ 3108960 w 3771906"/>
              <a:gd name="connsiteY134" fmla="*/ 396240 h 739140"/>
              <a:gd name="connsiteX135" fmla="*/ 3147060 w 3771906"/>
              <a:gd name="connsiteY135" fmla="*/ 327660 h 739140"/>
              <a:gd name="connsiteX136" fmla="*/ 3177540 w 3771906"/>
              <a:gd name="connsiteY136" fmla="*/ 297180 h 739140"/>
              <a:gd name="connsiteX137" fmla="*/ 3200400 w 3771906"/>
              <a:gd name="connsiteY137" fmla="*/ 266700 h 739140"/>
              <a:gd name="connsiteX138" fmla="*/ 3246120 w 3771906"/>
              <a:gd name="connsiteY138" fmla="*/ 281940 h 739140"/>
              <a:gd name="connsiteX139" fmla="*/ 3291840 w 3771906"/>
              <a:gd name="connsiteY139" fmla="*/ 419100 h 739140"/>
              <a:gd name="connsiteX140" fmla="*/ 3307080 w 3771906"/>
              <a:gd name="connsiteY140" fmla="*/ 457200 h 739140"/>
              <a:gd name="connsiteX141" fmla="*/ 3314700 w 3771906"/>
              <a:gd name="connsiteY141" fmla="*/ 480060 h 739140"/>
              <a:gd name="connsiteX142" fmla="*/ 3368040 w 3771906"/>
              <a:gd name="connsiteY142" fmla="*/ 449580 h 739140"/>
              <a:gd name="connsiteX143" fmla="*/ 3375660 w 3771906"/>
              <a:gd name="connsiteY143" fmla="*/ 426720 h 739140"/>
              <a:gd name="connsiteX144" fmla="*/ 3398520 w 3771906"/>
              <a:gd name="connsiteY144" fmla="*/ 297180 h 739140"/>
              <a:gd name="connsiteX145" fmla="*/ 3421380 w 3771906"/>
              <a:gd name="connsiteY145" fmla="*/ 289560 h 739140"/>
              <a:gd name="connsiteX146" fmla="*/ 3429000 w 3771906"/>
              <a:gd name="connsiteY146" fmla="*/ 312420 h 739140"/>
              <a:gd name="connsiteX147" fmla="*/ 3444240 w 3771906"/>
              <a:gd name="connsiteY147" fmla="*/ 335280 h 739140"/>
              <a:gd name="connsiteX148" fmla="*/ 3467100 w 3771906"/>
              <a:gd name="connsiteY148" fmla="*/ 449580 h 739140"/>
              <a:gd name="connsiteX149" fmla="*/ 3459480 w 3771906"/>
              <a:gd name="connsiteY149" fmla="*/ 495300 h 739140"/>
              <a:gd name="connsiteX150" fmla="*/ 3467100 w 3771906"/>
              <a:gd name="connsiteY150" fmla="*/ 396240 h 739140"/>
              <a:gd name="connsiteX151" fmla="*/ 3558540 w 3771906"/>
              <a:gd name="connsiteY151" fmla="*/ 335280 h 739140"/>
              <a:gd name="connsiteX152" fmla="*/ 3596640 w 3771906"/>
              <a:gd name="connsiteY152" fmla="*/ 327660 h 739140"/>
              <a:gd name="connsiteX153" fmla="*/ 3649980 w 3771906"/>
              <a:gd name="connsiteY153" fmla="*/ 411480 h 739140"/>
              <a:gd name="connsiteX154" fmla="*/ 3680460 w 3771906"/>
              <a:gd name="connsiteY154" fmla="*/ 510540 h 739140"/>
              <a:gd name="connsiteX155" fmla="*/ 3771900 w 3771906"/>
              <a:gd name="connsiteY155" fmla="*/ 48768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771906" h="739140">
                <a:moveTo>
                  <a:pt x="0" y="739140"/>
                </a:moveTo>
                <a:cubicBezTo>
                  <a:pt x="17780" y="723900"/>
                  <a:pt x="37674" y="710826"/>
                  <a:pt x="53340" y="693420"/>
                </a:cubicBezTo>
                <a:cubicBezTo>
                  <a:pt x="60939" y="684977"/>
                  <a:pt x="61978" y="672183"/>
                  <a:pt x="68580" y="662940"/>
                </a:cubicBezTo>
                <a:cubicBezTo>
                  <a:pt x="74844" y="654171"/>
                  <a:pt x="85976" y="649368"/>
                  <a:pt x="91440" y="640080"/>
                </a:cubicBezTo>
                <a:cubicBezTo>
                  <a:pt x="104746" y="617460"/>
                  <a:pt x="151287" y="531346"/>
                  <a:pt x="160020" y="487680"/>
                </a:cubicBezTo>
                <a:cubicBezTo>
                  <a:pt x="172140" y="427079"/>
                  <a:pt x="180659" y="365812"/>
                  <a:pt x="190500" y="304800"/>
                </a:cubicBezTo>
                <a:cubicBezTo>
                  <a:pt x="193360" y="287069"/>
                  <a:pt x="194598" y="269072"/>
                  <a:pt x="198120" y="251460"/>
                </a:cubicBezTo>
                <a:cubicBezTo>
                  <a:pt x="207305" y="205534"/>
                  <a:pt x="217752" y="159862"/>
                  <a:pt x="228600" y="114300"/>
                </a:cubicBezTo>
                <a:cubicBezTo>
                  <a:pt x="230460" y="106486"/>
                  <a:pt x="233237" y="98898"/>
                  <a:pt x="236220" y="91440"/>
                </a:cubicBezTo>
                <a:cubicBezTo>
                  <a:pt x="248483" y="60782"/>
                  <a:pt x="261620" y="30480"/>
                  <a:pt x="274320" y="0"/>
                </a:cubicBezTo>
                <a:cubicBezTo>
                  <a:pt x="281940" y="2540"/>
                  <a:pt x="293195" y="646"/>
                  <a:pt x="297180" y="7620"/>
                </a:cubicBezTo>
                <a:cubicBezTo>
                  <a:pt x="304845" y="21035"/>
                  <a:pt x="303615" y="37935"/>
                  <a:pt x="304800" y="53340"/>
                </a:cubicBezTo>
                <a:cubicBezTo>
                  <a:pt x="308701" y="104054"/>
                  <a:pt x="309180" y="154980"/>
                  <a:pt x="312420" y="205740"/>
                </a:cubicBezTo>
                <a:cubicBezTo>
                  <a:pt x="316801" y="274368"/>
                  <a:pt x="321616" y="342978"/>
                  <a:pt x="327660" y="411480"/>
                </a:cubicBezTo>
                <a:cubicBezTo>
                  <a:pt x="329239" y="429371"/>
                  <a:pt x="330924" y="447396"/>
                  <a:pt x="335280" y="464820"/>
                </a:cubicBezTo>
                <a:cubicBezTo>
                  <a:pt x="338597" y="478090"/>
                  <a:pt x="345440" y="490220"/>
                  <a:pt x="350520" y="502920"/>
                </a:cubicBezTo>
                <a:cubicBezTo>
                  <a:pt x="355600" y="487680"/>
                  <a:pt x="361347" y="472646"/>
                  <a:pt x="365760" y="457200"/>
                </a:cubicBezTo>
                <a:cubicBezTo>
                  <a:pt x="370840" y="439420"/>
                  <a:pt x="375152" y="421403"/>
                  <a:pt x="381000" y="403860"/>
                </a:cubicBezTo>
                <a:cubicBezTo>
                  <a:pt x="385325" y="390884"/>
                  <a:pt x="391160" y="378460"/>
                  <a:pt x="396240" y="365760"/>
                </a:cubicBezTo>
                <a:cubicBezTo>
                  <a:pt x="398395" y="352832"/>
                  <a:pt x="404984" y="305799"/>
                  <a:pt x="411480" y="289560"/>
                </a:cubicBezTo>
                <a:cubicBezTo>
                  <a:pt x="433033" y="235678"/>
                  <a:pt x="457200" y="182880"/>
                  <a:pt x="480060" y="129540"/>
                </a:cubicBezTo>
                <a:cubicBezTo>
                  <a:pt x="482600" y="106680"/>
                  <a:pt x="482102" y="83274"/>
                  <a:pt x="487680" y="60960"/>
                </a:cubicBezTo>
                <a:cubicBezTo>
                  <a:pt x="489901" y="52075"/>
                  <a:pt x="497199" y="30949"/>
                  <a:pt x="502920" y="38100"/>
                </a:cubicBezTo>
                <a:cubicBezTo>
                  <a:pt x="513144" y="50880"/>
                  <a:pt x="523234" y="134580"/>
                  <a:pt x="525780" y="152400"/>
                </a:cubicBezTo>
                <a:cubicBezTo>
                  <a:pt x="526258" y="161013"/>
                  <a:pt x="536382" y="360790"/>
                  <a:pt x="541020" y="388620"/>
                </a:cubicBezTo>
                <a:cubicBezTo>
                  <a:pt x="543269" y="402112"/>
                  <a:pt x="551935" y="413744"/>
                  <a:pt x="556260" y="426720"/>
                </a:cubicBezTo>
                <a:cubicBezTo>
                  <a:pt x="576877" y="488571"/>
                  <a:pt x="565075" y="487419"/>
                  <a:pt x="609600" y="548640"/>
                </a:cubicBezTo>
                <a:cubicBezTo>
                  <a:pt x="614987" y="556046"/>
                  <a:pt x="624840" y="558800"/>
                  <a:pt x="632460" y="563880"/>
                </a:cubicBezTo>
                <a:cubicBezTo>
                  <a:pt x="642620" y="561340"/>
                  <a:pt x="657630" y="565287"/>
                  <a:pt x="662940" y="556260"/>
                </a:cubicBezTo>
                <a:cubicBezTo>
                  <a:pt x="684946" y="518849"/>
                  <a:pt x="708660" y="434340"/>
                  <a:pt x="708660" y="434340"/>
                </a:cubicBezTo>
                <a:cubicBezTo>
                  <a:pt x="711200" y="419100"/>
                  <a:pt x="713250" y="403770"/>
                  <a:pt x="716280" y="388620"/>
                </a:cubicBezTo>
                <a:cubicBezTo>
                  <a:pt x="718334" y="378351"/>
                  <a:pt x="714533" y="362824"/>
                  <a:pt x="723900" y="358140"/>
                </a:cubicBezTo>
                <a:cubicBezTo>
                  <a:pt x="732091" y="354044"/>
                  <a:pt x="739140" y="368300"/>
                  <a:pt x="746760" y="373380"/>
                </a:cubicBezTo>
                <a:cubicBezTo>
                  <a:pt x="760911" y="422908"/>
                  <a:pt x="761415" y="433169"/>
                  <a:pt x="784860" y="480060"/>
                </a:cubicBezTo>
                <a:cubicBezTo>
                  <a:pt x="791484" y="493307"/>
                  <a:pt x="797967" y="507014"/>
                  <a:pt x="807720" y="518160"/>
                </a:cubicBezTo>
                <a:cubicBezTo>
                  <a:pt x="816083" y="527718"/>
                  <a:pt x="828040" y="533400"/>
                  <a:pt x="838200" y="541020"/>
                </a:cubicBezTo>
                <a:cubicBezTo>
                  <a:pt x="840740" y="533400"/>
                  <a:pt x="844245" y="526036"/>
                  <a:pt x="845820" y="518160"/>
                </a:cubicBezTo>
                <a:cubicBezTo>
                  <a:pt x="854419" y="475164"/>
                  <a:pt x="858045" y="431158"/>
                  <a:pt x="868680" y="388620"/>
                </a:cubicBezTo>
                <a:lnTo>
                  <a:pt x="876300" y="358140"/>
                </a:lnTo>
                <a:cubicBezTo>
                  <a:pt x="878840" y="365760"/>
                  <a:pt x="881713" y="373277"/>
                  <a:pt x="883920" y="381000"/>
                </a:cubicBezTo>
                <a:cubicBezTo>
                  <a:pt x="886797" y="391070"/>
                  <a:pt x="886856" y="402113"/>
                  <a:pt x="891540" y="411480"/>
                </a:cubicBezTo>
                <a:cubicBezTo>
                  <a:pt x="897220" y="422839"/>
                  <a:pt x="907532" y="431277"/>
                  <a:pt x="914400" y="441960"/>
                </a:cubicBezTo>
                <a:cubicBezTo>
                  <a:pt x="930418" y="466877"/>
                  <a:pt x="944102" y="493243"/>
                  <a:pt x="960120" y="518160"/>
                </a:cubicBezTo>
                <a:cubicBezTo>
                  <a:pt x="982767" y="553388"/>
                  <a:pt x="974115" y="545685"/>
                  <a:pt x="1005840" y="556260"/>
                </a:cubicBezTo>
                <a:cubicBezTo>
                  <a:pt x="1008380" y="502920"/>
                  <a:pt x="1007098" y="449260"/>
                  <a:pt x="1013460" y="396240"/>
                </a:cubicBezTo>
                <a:cubicBezTo>
                  <a:pt x="1014813" y="384962"/>
                  <a:pt x="1021884" y="374847"/>
                  <a:pt x="1028700" y="365760"/>
                </a:cubicBezTo>
                <a:cubicBezTo>
                  <a:pt x="1042660" y="347147"/>
                  <a:pt x="1061882" y="331559"/>
                  <a:pt x="1082040" y="320040"/>
                </a:cubicBezTo>
                <a:cubicBezTo>
                  <a:pt x="1091903" y="314404"/>
                  <a:pt x="1102360" y="309880"/>
                  <a:pt x="1112520" y="304800"/>
                </a:cubicBezTo>
                <a:cubicBezTo>
                  <a:pt x="1147455" y="252397"/>
                  <a:pt x="1125624" y="264872"/>
                  <a:pt x="1165860" y="251460"/>
                </a:cubicBezTo>
                <a:cubicBezTo>
                  <a:pt x="1170940" y="259080"/>
                  <a:pt x="1174624" y="267844"/>
                  <a:pt x="1181100" y="274320"/>
                </a:cubicBezTo>
                <a:cubicBezTo>
                  <a:pt x="1187576" y="280796"/>
                  <a:pt x="1197929" y="282668"/>
                  <a:pt x="1203960" y="289560"/>
                </a:cubicBezTo>
                <a:cubicBezTo>
                  <a:pt x="1226760" y="315617"/>
                  <a:pt x="1239039" y="341457"/>
                  <a:pt x="1249680" y="373380"/>
                </a:cubicBezTo>
                <a:cubicBezTo>
                  <a:pt x="1252992" y="383315"/>
                  <a:pt x="1254760" y="393700"/>
                  <a:pt x="1257300" y="403860"/>
                </a:cubicBezTo>
                <a:cubicBezTo>
                  <a:pt x="1249680" y="414020"/>
                  <a:pt x="1245330" y="427806"/>
                  <a:pt x="1234440" y="434340"/>
                </a:cubicBezTo>
                <a:cubicBezTo>
                  <a:pt x="1218584" y="443854"/>
                  <a:pt x="1198774" y="444142"/>
                  <a:pt x="1181100" y="449580"/>
                </a:cubicBezTo>
                <a:cubicBezTo>
                  <a:pt x="1165746" y="454304"/>
                  <a:pt x="1150477" y="459330"/>
                  <a:pt x="1135380" y="464820"/>
                </a:cubicBezTo>
                <a:cubicBezTo>
                  <a:pt x="1122525" y="469494"/>
                  <a:pt x="1087608" y="470388"/>
                  <a:pt x="1097280" y="480060"/>
                </a:cubicBezTo>
                <a:cubicBezTo>
                  <a:pt x="1108205" y="490985"/>
                  <a:pt x="1128071" y="476421"/>
                  <a:pt x="1143000" y="472440"/>
                </a:cubicBezTo>
                <a:cubicBezTo>
                  <a:pt x="1166283" y="466231"/>
                  <a:pt x="1211580" y="449580"/>
                  <a:pt x="1211580" y="449580"/>
                </a:cubicBezTo>
                <a:cubicBezTo>
                  <a:pt x="1234440" y="429260"/>
                  <a:pt x="1263579" y="414321"/>
                  <a:pt x="1280160" y="388620"/>
                </a:cubicBezTo>
                <a:cubicBezTo>
                  <a:pt x="1315267" y="334204"/>
                  <a:pt x="1328059" y="267242"/>
                  <a:pt x="1363980" y="213360"/>
                </a:cubicBezTo>
                <a:cubicBezTo>
                  <a:pt x="1369060" y="205740"/>
                  <a:pt x="1375430" y="198837"/>
                  <a:pt x="1379220" y="190500"/>
                </a:cubicBezTo>
                <a:cubicBezTo>
                  <a:pt x="1431833" y="74751"/>
                  <a:pt x="1374158" y="176076"/>
                  <a:pt x="1424940" y="91440"/>
                </a:cubicBezTo>
                <a:cubicBezTo>
                  <a:pt x="1427480" y="104140"/>
                  <a:pt x="1429419" y="116975"/>
                  <a:pt x="1432560" y="129540"/>
                </a:cubicBezTo>
                <a:cubicBezTo>
                  <a:pt x="1434508" y="137332"/>
                  <a:pt x="1439184" y="144430"/>
                  <a:pt x="1440180" y="152400"/>
                </a:cubicBezTo>
                <a:cubicBezTo>
                  <a:pt x="1441016" y="159089"/>
                  <a:pt x="1453241" y="316767"/>
                  <a:pt x="1463040" y="365760"/>
                </a:cubicBezTo>
                <a:cubicBezTo>
                  <a:pt x="1464615" y="373636"/>
                  <a:pt x="1468120" y="381000"/>
                  <a:pt x="1470660" y="388620"/>
                </a:cubicBezTo>
                <a:cubicBezTo>
                  <a:pt x="1476662" y="436634"/>
                  <a:pt x="1474637" y="452813"/>
                  <a:pt x="1493520" y="495300"/>
                </a:cubicBezTo>
                <a:cubicBezTo>
                  <a:pt x="1497239" y="503669"/>
                  <a:pt x="1503680" y="510540"/>
                  <a:pt x="1508760" y="518160"/>
                </a:cubicBezTo>
                <a:cubicBezTo>
                  <a:pt x="1463169" y="533357"/>
                  <a:pt x="1475370" y="536863"/>
                  <a:pt x="1424940" y="464820"/>
                </a:cubicBezTo>
                <a:cubicBezTo>
                  <a:pt x="1407160" y="439420"/>
                  <a:pt x="1388032" y="414912"/>
                  <a:pt x="1371600" y="388620"/>
                </a:cubicBezTo>
                <a:cubicBezTo>
                  <a:pt x="1362569" y="374171"/>
                  <a:pt x="1357506" y="357511"/>
                  <a:pt x="1348740" y="342900"/>
                </a:cubicBezTo>
                <a:cubicBezTo>
                  <a:pt x="1342206" y="332010"/>
                  <a:pt x="1333262" y="322754"/>
                  <a:pt x="1325880" y="312420"/>
                </a:cubicBezTo>
                <a:cubicBezTo>
                  <a:pt x="1320557" y="304968"/>
                  <a:pt x="1315720" y="297180"/>
                  <a:pt x="1310640" y="289560"/>
                </a:cubicBezTo>
                <a:cubicBezTo>
                  <a:pt x="1417655" y="253888"/>
                  <a:pt x="1301903" y="290032"/>
                  <a:pt x="1592580" y="274320"/>
                </a:cubicBezTo>
                <a:cubicBezTo>
                  <a:pt x="1600600" y="273886"/>
                  <a:pt x="1607672" y="268744"/>
                  <a:pt x="1615440" y="266700"/>
                </a:cubicBezTo>
                <a:cubicBezTo>
                  <a:pt x="1655951" y="256039"/>
                  <a:pt x="1696720" y="246380"/>
                  <a:pt x="1737360" y="236220"/>
                </a:cubicBezTo>
                <a:cubicBezTo>
                  <a:pt x="1775632" y="226652"/>
                  <a:pt x="1757905" y="231912"/>
                  <a:pt x="1790700" y="220980"/>
                </a:cubicBezTo>
                <a:cubicBezTo>
                  <a:pt x="1788160" y="203200"/>
                  <a:pt x="1791112" y="183704"/>
                  <a:pt x="1783080" y="167640"/>
                </a:cubicBezTo>
                <a:cubicBezTo>
                  <a:pt x="1763784" y="129047"/>
                  <a:pt x="1720753" y="148761"/>
                  <a:pt x="1691640" y="152400"/>
                </a:cubicBezTo>
                <a:cubicBezTo>
                  <a:pt x="1678940" y="175260"/>
                  <a:pt x="1666717" y="198391"/>
                  <a:pt x="1653540" y="220980"/>
                </a:cubicBezTo>
                <a:cubicBezTo>
                  <a:pt x="1648925" y="228891"/>
                  <a:pt x="1643075" y="236026"/>
                  <a:pt x="1638300" y="243840"/>
                </a:cubicBezTo>
                <a:cubicBezTo>
                  <a:pt x="1615131" y="281753"/>
                  <a:pt x="1591298" y="319300"/>
                  <a:pt x="1569720" y="358140"/>
                </a:cubicBezTo>
                <a:cubicBezTo>
                  <a:pt x="1565819" y="365161"/>
                  <a:pt x="1564640" y="373380"/>
                  <a:pt x="1562100" y="381000"/>
                </a:cubicBezTo>
                <a:cubicBezTo>
                  <a:pt x="1553167" y="470332"/>
                  <a:pt x="1540291" y="462104"/>
                  <a:pt x="1600200" y="548640"/>
                </a:cubicBezTo>
                <a:cubicBezTo>
                  <a:pt x="1604772" y="555244"/>
                  <a:pt x="1615440" y="553720"/>
                  <a:pt x="1623060" y="556260"/>
                </a:cubicBezTo>
                <a:cubicBezTo>
                  <a:pt x="1668673" y="480238"/>
                  <a:pt x="1683120" y="459900"/>
                  <a:pt x="1722120" y="342900"/>
                </a:cubicBezTo>
                <a:cubicBezTo>
                  <a:pt x="1748292" y="264385"/>
                  <a:pt x="1721603" y="280164"/>
                  <a:pt x="1775460" y="266700"/>
                </a:cubicBezTo>
                <a:cubicBezTo>
                  <a:pt x="1790700" y="274320"/>
                  <a:pt x="1808243" y="278471"/>
                  <a:pt x="1821180" y="289560"/>
                </a:cubicBezTo>
                <a:cubicBezTo>
                  <a:pt x="1862090" y="324626"/>
                  <a:pt x="1935480" y="403860"/>
                  <a:pt x="1935480" y="403860"/>
                </a:cubicBezTo>
                <a:cubicBezTo>
                  <a:pt x="1962356" y="484488"/>
                  <a:pt x="1977617" y="486898"/>
                  <a:pt x="1927860" y="449580"/>
                </a:cubicBezTo>
                <a:cubicBezTo>
                  <a:pt x="1916452" y="381134"/>
                  <a:pt x="1908298" y="352774"/>
                  <a:pt x="1927860" y="266700"/>
                </a:cubicBezTo>
                <a:cubicBezTo>
                  <a:pt x="1931044" y="252689"/>
                  <a:pt x="1945489" y="242646"/>
                  <a:pt x="1958340" y="236220"/>
                </a:cubicBezTo>
                <a:cubicBezTo>
                  <a:pt x="1972159" y="229310"/>
                  <a:pt x="1988820" y="231140"/>
                  <a:pt x="2004060" y="228600"/>
                </a:cubicBezTo>
                <a:cubicBezTo>
                  <a:pt x="2024380" y="231140"/>
                  <a:pt x="2045775" y="229222"/>
                  <a:pt x="2065020" y="236220"/>
                </a:cubicBezTo>
                <a:cubicBezTo>
                  <a:pt x="2075148" y="239903"/>
                  <a:pt x="2080981" y="250801"/>
                  <a:pt x="2087880" y="259080"/>
                </a:cubicBezTo>
                <a:cubicBezTo>
                  <a:pt x="2106976" y="281995"/>
                  <a:pt x="2114033" y="307403"/>
                  <a:pt x="2125980" y="335280"/>
                </a:cubicBezTo>
                <a:cubicBezTo>
                  <a:pt x="2128520" y="370840"/>
                  <a:pt x="2124953" y="407374"/>
                  <a:pt x="2133600" y="441960"/>
                </a:cubicBezTo>
                <a:cubicBezTo>
                  <a:pt x="2137347" y="456949"/>
                  <a:pt x="2136975" y="411096"/>
                  <a:pt x="2141220" y="396240"/>
                </a:cubicBezTo>
                <a:cubicBezTo>
                  <a:pt x="2147182" y="375373"/>
                  <a:pt x="2154750" y="354874"/>
                  <a:pt x="2164080" y="335280"/>
                </a:cubicBezTo>
                <a:cubicBezTo>
                  <a:pt x="2209625" y="239636"/>
                  <a:pt x="2194610" y="259030"/>
                  <a:pt x="2240280" y="213360"/>
                </a:cubicBezTo>
                <a:cubicBezTo>
                  <a:pt x="2252980" y="215900"/>
                  <a:pt x="2267770" y="213553"/>
                  <a:pt x="2278380" y="220980"/>
                </a:cubicBezTo>
                <a:cubicBezTo>
                  <a:pt x="2312221" y="244669"/>
                  <a:pt x="2318087" y="270717"/>
                  <a:pt x="2331720" y="304800"/>
                </a:cubicBezTo>
                <a:cubicBezTo>
                  <a:pt x="2334260" y="327660"/>
                  <a:pt x="2335843" y="350647"/>
                  <a:pt x="2339340" y="373380"/>
                </a:cubicBezTo>
                <a:cubicBezTo>
                  <a:pt x="2340932" y="383731"/>
                  <a:pt x="2344204" y="413964"/>
                  <a:pt x="2346960" y="403860"/>
                </a:cubicBezTo>
                <a:cubicBezTo>
                  <a:pt x="2357073" y="366777"/>
                  <a:pt x="2355881" y="327474"/>
                  <a:pt x="2362200" y="289560"/>
                </a:cubicBezTo>
                <a:cubicBezTo>
                  <a:pt x="2363520" y="281637"/>
                  <a:pt x="2365835" y="273674"/>
                  <a:pt x="2369820" y="266700"/>
                </a:cubicBezTo>
                <a:cubicBezTo>
                  <a:pt x="2376121" y="255673"/>
                  <a:pt x="2385298" y="246554"/>
                  <a:pt x="2392680" y="236220"/>
                </a:cubicBezTo>
                <a:cubicBezTo>
                  <a:pt x="2414222" y="206061"/>
                  <a:pt x="2397612" y="216796"/>
                  <a:pt x="2430780" y="205740"/>
                </a:cubicBezTo>
                <a:cubicBezTo>
                  <a:pt x="2448560" y="223520"/>
                  <a:pt x="2478022" y="234686"/>
                  <a:pt x="2484120" y="259080"/>
                </a:cubicBezTo>
                <a:cubicBezTo>
                  <a:pt x="2489200" y="279400"/>
                  <a:pt x="2494650" y="299631"/>
                  <a:pt x="2499360" y="320040"/>
                </a:cubicBezTo>
                <a:cubicBezTo>
                  <a:pt x="2502272" y="332660"/>
                  <a:pt x="2504068" y="345520"/>
                  <a:pt x="2506980" y="358140"/>
                </a:cubicBezTo>
                <a:cubicBezTo>
                  <a:pt x="2511690" y="378549"/>
                  <a:pt x="2522220" y="419100"/>
                  <a:pt x="2522220" y="419100"/>
                </a:cubicBezTo>
                <a:cubicBezTo>
                  <a:pt x="2564890" y="390653"/>
                  <a:pt x="2531842" y="420715"/>
                  <a:pt x="2552700" y="358140"/>
                </a:cubicBezTo>
                <a:cubicBezTo>
                  <a:pt x="2558088" y="341976"/>
                  <a:pt x="2568640" y="327990"/>
                  <a:pt x="2575560" y="312420"/>
                </a:cubicBezTo>
                <a:cubicBezTo>
                  <a:pt x="2578822" y="305080"/>
                  <a:pt x="2578923" y="296371"/>
                  <a:pt x="2583180" y="289560"/>
                </a:cubicBezTo>
                <a:cubicBezTo>
                  <a:pt x="2605806" y="253359"/>
                  <a:pt x="2607772" y="255385"/>
                  <a:pt x="2636520" y="236220"/>
                </a:cubicBezTo>
                <a:cubicBezTo>
                  <a:pt x="2674620" y="238760"/>
                  <a:pt x="2712869" y="239623"/>
                  <a:pt x="2750820" y="243840"/>
                </a:cubicBezTo>
                <a:cubicBezTo>
                  <a:pt x="2758803" y="244727"/>
                  <a:pt x="2773680" y="259492"/>
                  <a:pt x="2773680" y="251460"/>
                </a:cubicBezTo>
                <a:cubicBezTo>
                  <a:pt x="2773680" y="242302"/>
                  <a:pt x="2758440" y="241300"/>
                  <a:pt x="2750820" y="236220"/>
                </a:cubicBezTo>
                <a:cubicBezTo>
                  <a:pt x="2720340" y="241300"/>
                  <a:pt x="2688480" y="241067"/>
                  <a:pt x="2659380" y="251460"/>
                </a:cubicBezTo>
                <a:cubicBezTo>
                  <a:pt x="2650755" y="254540"/>
                  <a:pt x="2644506" y="265169"/>
                  <a:pt x="2644140" y="274320"/>
                </a:cubicBezTo>
                <a:cubicBezTo>
                  <a:pt x="2641904" y="330213"/>
                  <a:pt x="2649220" y="386080"/>
                  <a:pt x="2651760" y="441960"/>
                </a:cubicBezTo>
                <a:cubicBezTo>
                  <a:pt x="2709275" y="413202"/>
                  <a:pt x="2662396" y="446913"/>
                  <a:pt x="2689860" y="381000"/>
                </a:cubicBezTo>
                <a:cubicBezTo>
                  <a:pt x="2696905" y="364093"/>
                  <a:pt x="2711656" y="351407"/>
                  <a:pt x="2720340" y="335280"/>
                </a:cubicBezTo>
                <a:cubicBezTo>
                  <a:pt x="2741329" y="296301"/>
                  <a:pt x="2741755" y="287720"/>
                  <a:pt x="2750820" y="251460"/>
                </a:cubicBezTo>
                <a:cubicBezTo>
                  <a:pt x="2769221" y="288262"/>
                  <a:pt x="2793926" y="340286"/>
                  <a:pt x="2819400" y="365760"/>
                </a:cubicBezTo>
                <a:cubicBezTo>
                  <a:pt x="2829560" y="375920"/>
                  <a:pt x="2838188" y="387889"/>
                  <a:pt x="2849880" y="396240"/>
                </a:cubicBezTo>
                <a:cubicBezTo>
                  <a:pt x="2856416" y="400909"/>
                  <a:pt x="2865120" y="401320"/>
                  <a:pt x="2872740" y="403860"/>
                </a:cubicBezTo>
                <a:cubicBezTo>
                  <a:pt x="2885780" y="364739"/>
                  <a:pt x="2903336" y="292023"/>
                  <a:pt x="2941320" y="266700"/>
                </a:cubicBezTo>
                <a:lnTo>
                  <a:pt x="2964180" y="251460"/>
                </a:lnTo>
                <a:cubicBezTo>
                  <a:pt x="2984500" y="254000"/>
                  <a:pt x="3007700" y="248347"/>
                  <a:pt x="3025140" y="259080"/>
                </a:cubicBezTo>
                <a:cubicBezTo>
                  <a:pt x="3056456" y="278351"/>
                  <a:pt x="3074835" y="343339"/>
                  <a:pt x="3086100" y="373380"/>
                </a:cubicBezTo>
                <a:cubicBezTo>
                  <a:pt x="3088640" y="403860"/>
                  <a:pt x="3072093" y="443193"/>
                  <a:pt x="3093720" y="464820"/>
                </a:cubicBezTo>
                <a:cubicBezTo>
                  <a:pt x="3110279" y="481379"/>
                  <a:pt x="3100472" y="418065"/>
                  <a:pt x="3108960" y="396240"/>
                </a:cubicBezTo>
                <a:cubicBezTo>
                  <a:pt x="3118438" y="371867"/>
                  <a:pt x="3132175" y="349161"/>
                  <a:pt x="3147060" y="327660"/>
                </a:cubicBezTo>
                <a:cubicBezTo>
                  <a:pt x="3155239" y="315846"/>
                  <a:pt x="3168078" y="307993"/>
                  <a:pt x="3177540" y="297180"/>
                </a:cubicBezTo>
                <a:cubicBezTo>
                  <a:pt x="3185903" y="287622"/>
                  <a:pt x="3192780" y="276860"/>
                  <a:pt x="3200400" y="266700"/>
                </a:cubicBezTo>
                <a:cubicBezTo>
                  <a:pt x="3215640" y="271780"/>
                  <a:pt x="3234233" y="271134"/>
                  <a:pt x="3246120" y="281940"/>
                </a:cubicBezTo>
                <a:cubicBezTo>
                  <a:pt x="3300508" y="331383"/>
                  <a:pt x="3278897" y="354385"/>
                  <a:pt x="3291840" y="419100"/>
                </a:cubicBezTo>
                <a:cubicBezTo>
                  <a:pt x="3294523" y="432513"/>
                  <a:pt x="3302277" y="444393"/>
                  <a:pt x="3307080" y="457200"/>
                </a:cubicBezTo>
                <a:cubicBezTo>
                  <a:pt x="3309900" y="464721"/>
                  <a:pt x="3312160" y="472440"/>
                  <a:pt x="3314700" y="480060"/>
                </a:cubicBezTo>
                <a:cubicBezTo>
                  <a:pt x="3322200" y="476310"/>
                  <a:pt x="3360860" y="458555"/>
                  <a:pt x="3368040" y="449580"/>
                </a:cubicBezTo>
                <a:cubicBezTo>
                  <a:pt x="3373058" y="443308"/>
                  <a:pt x="3374085" y="434596"/>
                  <a:pt x="3375660" y="426720"/>
                </a:cubicBezTo>
                <a:cubicBezTo>
                  <a:pt x="3384259" y="383724"/>
                  <a:pt x="3384654" y="338777"/>
                  <a:pt x="3398520" y="297180"/>
                </a:cubicBezTo>
                <a:cubicBezTo>
                  <a:pt x="3401060" y="289560"/>
                  <a:pt x="3413760" y="292100"/>
                  <a:pt x="3421380" y="289560"/>
                </a:cubicBezTo>
                <a:cubicBezTo>
                  <a:pt x="3423920" y="297180"/>
                  <a:pt x="3425408" y="305236"/>
                  <a:pt x="3429000" y="312420"/>
                </a:cubicBezTo>
                <a:cubicBezTo>
                  <a:pt x="3433096" y="320611"/>
                  <a:pt x="3441789" y="326456"/>
                  <a:pt x="3444240" y="335280"/>
                </a:cubicBezTo>
                <a:cubicBezTo>
                  <a:pt x="3454639" y="372717"/>
                  <a:pt x="3467100" y="449580"/>
                  <a:pt x="3467100" y="449580"/>
                </a:cubicBezTo>
                <a:cubicBezTo>
                  <a:pt x="3464560" y="464820"/>
                  <a:pt x="3459480" y="510750"/>
                  <a:pt x="3459480" y="495300"/>
                </a:cubicBezTo>
                <a:cubicBezTo>
                  <a:pt x="3459480" y="462182"/>
                  <a:pt x="3461345" y="428854"/>
                  <a:pt x="3467100" y="396240"/>
                </a:cubicBezTo>
                <a:cubicBezTo>
                  <a:pt x="3474829" y="352445"/>
                  <a:pt x="3519347" y="343119"/>
                  <a:pt x="3558540" y="335280"/>
                </a:cubicBezTo>
                <a:lnTo>
                  <a:pt x="3596640" y="327660"/>
                </a:lnTo>
                <a:cubicBezTo>
                  <a:pt x="3646847" y="357784"/>
                  <a:pt x="3639426" y="341118"/>
                  <a:pt x="3649980" y="411480"/>
                </a:cubicBezTo>
                <a:cubicBezTo>
                  <a:pt x="3665246" y="513251"/>
                  <a:pt x="3626751" y="492637"/>
                  <a:pt x="3680460" y="510540"/>
                </a:cubicBezTo>
                <a:cubicBezTo>
                  <a:pt x="3774405" y="494882"/>
                  <a:pt x="3771900" y="526200"/>
                  <a:pt x="3771900" y="48768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3025924" y="3479736"/>
            <a:ext cx="2792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/>
              <a:t>x</a:t>
            </a:r>
            <a:endParaRPr lang="de-DE" sz="1600" b="1" dirty="0" smtClean="0"/>
          </a:p>
        </p:txBody>
      </p:sp>
      <p:sp>
        <p:nvSpPr>
          <p:cNvPr id="35" name="Textfeld 34"/>
          <p:cNvSpPr txBox="1"/>
          <p:nvPr/>
        </p:nvSpPr>
        <p:spPr>
          <a:xfrm>
            <a:off x="3798958" y="3814935"/>
            <a:ext cx="83708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000" dirty="0" smtClean="0"/>
              <a:t>DORNSTADT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615487" y="4527667"/>
            <a:ext cx="1188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IV04-2021-0418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341309" y="4806909"/>
            <a:ext cx="17652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0    9    0    8    2   0    1    8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952202" y="4336573"/>
            <a:ext cx="113903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MUSTERMANN</a:t>
            </a:r>
          </a:p>
        </p:txBody>
      </p:sp>
      <p:sp>
        <p:nvSpPr>
          <p:cNvPr id="39" name="Freihandform 38"/>
          <p:cNvSpPr/>
          <p:nvPr/>
        </p:nvSpPr>
        <p:spPr>
          <a:xfrm rot="21117804">
            <a:off x="3448107" y="4304055"/>
            <a:ext cx="1139924" cy="224780"/>
          </a:xfrm>
          <a:custGeom>
            <a:avLst/>
            <a:gdLst>
              <a:gd name="connsiteX0" fmla="*/ 0 w 3771906"/>
              <a:gd name="connsiteY0" fmla="*/ 739140 h 739140"/>
              <a:gd name="connsiteX1" fmla="*/ 53340 w 3771906"/>
              <a:gd name="connsiteY1" fmla="*/ 693420 h 739140"/>
              <a:gd name="connsiteX2" fmla="*/ 68580 w 3771906"/>
              <a:gd name="connsiteY2" fmla="*/ 662940 h 739140"/>
              <a:gd name="connsiteX3" fmla="*/ 91440 w 3771906"/>
              <a:gd name="connsiteY3" fmla="*/ 640080 h 739140"/>
              <a:gd name="connsiteX4" fmla="*/ 160020 w 3771906"/>
              <a:gd name="connsiteY4" fmla="*/ 487680 h 739140"/>
              <a:gd name="connsiteX5" fmla="*/ 190500 w 3771906"/>
              <a:gd name="connsiteY5" fmla="*/ 304800 h 739140"/>
              <a:gd name="connsiteX6" fmla="*/ 198120 w 3771906"/>
              <a:gd name="connsiteY6" fmla="*/ 251460 h 739140"/>
              <a:gd name="connsiteX7" fmla="*/ 228600 w 3771906"/>
              <a:gd name="connsiteY7" fmla="*/ 114300 h 739140"/>
              <a:gd name="connsiteX8" fmla="*/ 236220 w 3771906"/>
              <a:gd name="connsiteY8" fmla="*/ 91440 h 739140"/>
              <a:gd name="connsiteX9" fmla="*/ 274320 w 3771906"/>
              <a:gd name="connsiteY9" fmla="*/ 0 h 739140"/>
              <a:gd name="connsiteX10" fmla="*/ 297180 w 3771906"/>
              <a:gd name="connsiteY10" fmla="*/ 7620 h 739140"/>
              <a:gd name="connsiteX11" fmla="*/ 304800 w 3771906"/>
              <a:gd name="connsiteY11" fmla="*/ 53340 h 739140"/>
              <a:gd name="connsiteX12" fmla="*/ 312420 w 3771906"/>
              <a:gd name="connsiteY12" fmla="*/ 205740 h 739140"/>
              <a:gd name="connsiteX13" fmla="*/ 327660 w 3771906"/>
              <a:gd name="connsiteY13" fmla="*/ 411480 h 739140"/>
              <a:gd name="connsiteX14" fmla="*/ 335280 w 3771906"/>
              <a:gd name="connsiteY14" fmla="*/ 464820 h 739140"/>
              <a:gd name="connsiteX15" fmla="*/ 350520 w 3771906"/>
              <a:gd name="connsiteY15" fmla="*/ 502920 h 739140"/>
              <a:gd name="connsiteX16" fmla="*/ 365760 w 3771906"/>
              <a:gd name="connsiteY16" fmla="*/ 457200 h 739140"/>
              <a:gd name="connsiteX17" fmla="*/ 381000 w 3771906"/>
              <a:gd name="connsiteY17" fmla="*/ 403860 h 739140"/>
              <a:gd name="connsiteX18" fmla="*/ 396240 w 3771906"/>
              <a:gd name="connsiteY18" fmla="*/ 365760 h 739140"/>
              <a:gd name="connsiteX19" fmla="*/ 411480 w 3771906"/>
              <a:gd name="connsiteY19" fmla="*/ 289560 h 739140"/>
              <a:gd name="connsiteX20" fmla="*/ 480060 w 3771906"/>
              <a:gd name="connsiteY20" fmla="*/ 129540 h 739140"/>
              <a:gd name="connsiteX21" fmla="*/ 487680 w 3771906"/>
              <a:gd name="connsiteY21" fmla="*/ 60960 h 739140"/>
              <a:gd name="connsiteX22" fmla="*/ 502920 w 3771906"/>
              <a:gd name="connsiteY22" fmla="*/ 38100 h 739140"/>
              <a:gd name="connsiteX23" fmla="*/ 525780 w 3771906"/>
              <a:gd name="connsiteY23" fmla="*/ 152400 h 739140"/>
              <a:gd name="connsiteX24" fmla="*/ 541020 w 3771906"/>
              <a:gd name="connsiteY24" fmla="*/ 388620 h 739140"/>
              <a:gd name="connsiteX25" fmla="*/ 556260 w 3771906"/>
              <a:gd name="connsiteY25" fmla="*/ 426720 h 739140"/>
              <a:gd name="connsiteX26" fmla="*/ 609600 w 3771906"/>
              <a:gd name="connsiteY26" fmla="*/ 548640 h 739140"/>
              <a:gd name="connsiteX27" fmla="*/ 632460 w 3771906"/>
              <a:gd name="connsiteY27" fmla="*/ 563880 h 739140"/>
              <a:gd name="connsiteX28" fmla="*/ 662940 w 3771906"/>
              <a:gd name="connsiteY28" fmla="*/ 556260 h 739140"/>
              <a:gd name="connsiteX29" fmla="*/ 708660 w 3771906"/>
              <a:gd name="connsiteY29" fmla="*/ 434340 h 739140"/>
              <a:gd name="connsiteX30" fmla="*/ 716280 w 3771906"/>
              <a:gd name="connsiteY30" fmla="*/ 388620 h 739140"/>
              <a:gd name="connsiteX31" fmla="*/ 723900 w 3771906"/>
              <a:gd name="connsiteY31" fmla="*/ 358140 h 739140"/>
              <a:gd name="connsiteX32" fmla="*/ 746760 w 3771906"/>
              <a:gd name="connsiteY32" fmla="*/ 373380 h 739140"/>
              <a:gd name="connsiteX33" fmla="*/ 784860 w 3771906"/>
              <a:gd name="connsiteY33" fmla="*/ 480060 h 739140"/>
              <a:gd name="connsiteX34" fmla="*/ 807720 w 3771906"/>
              <a:gd name="connsiteY34" fmla="*/ 518160 h 739140"/>
              <a:gd name="connsiteX35" fmla="*/ 838200 w 3771906"/>
              <a:gd name="connsiteY35" fmla="*/ 541020 h 739140"/>
              <a:gd name="connsiteX36" fmla="*/ 845820 w 3771906"/>
              <a:gd name="connsiteY36" fmla="*/ 518160 h 739140"/>
              <a:gd name="connsiteX37" fmla="*/ 868680 w 3771906"/>
              <a:gd name="connsiteY37" fmla="*/ 388620 h 739140"/>
              <a:gd name="connsiteX38" fmla="*/ 876300 w 3771906"/>
              <a:gd name="connsiteY38" fmla="*/ 358140 h 739140"/>
              <a:gd name="connsiteX39" fmla="*/ 883920 w 3771906"/>
              <a:gd name="connsiteY39" fmla="*/ 381000 h 739140"/>
              <a:gd name="connsiteX40" fmla="*/ 891540 w 3771906"/>
              <a:gd name="connsiteY40" fmla="*/ 411480 h 739140"/>
              <a:gd name="connsiteX41" fmla="*/ 914400 w 3771906"/>
              <a:gd name="connsiteY41" fmla="*/ 441960 h 739140"/>
              <a:gd name="connsiteX42" fmla="*/ 960120 w 3771906"/>
              <a:gd name="connsiteY42" fmla="*/ 518160 h 739140"/>
              <a:gd name="connsiteX43" fmla="*/ 1005840 w 3771906"/>
              <a:gd name="connsiteY43" fmla="*/ 556260 h 739140"/>
              <a:gd name="connsiteX44" fmla="*/ 1013460 w 3771906"/>
              <a:gd name="connsiteY44" fmla="*/ 396240 h 739140"/>
              <a:gd name="connsiteX45" fmla="*/ 1028700 w 3771906"/>
              <a:gd name="connsiteY45" fmla="*/ 365760 h 739140"/>
              <a:gd name="connsiteX46" fmla="*/ 1082040 w 3771906"/>
              <a:gd name="connsiteY46" fmla="*/ 320040 h 739140"/>
              <a:gd name="connsiteX47" fmla="*/ 1112520 w 3771906"/>
              <a:gd name="connsiteY47" fmla="*/ 304800 h 739140"/>
              <a:gd name="connsiteX48" fmla="*/ 1165860 w 3771906"/>
              <a:gd name="connsiteY48" fmla="*/ 251460 h 739140"/>
              <a:gd name="connsiteX49" fmla="*/ 1181100 w 3771906"/>
              <a:gd name="connsiteY49" fmla="*/ 274320 h 739140"/>
              <a:gd name="connsiteX50" fmla="*/ 1203960 w 3771906"/>
              <a:gd name="connsiteY50" fmla="*/ 289560 h 739140"/>
              <a:gd name="connsiteX51" fmla="*/ 1249680 w 3771906"/>
              <a:gd name="connsiteY51" fmla="*/ 373380 h 739140"/>
              <a:gd name="connsiteX52" fmla="*/ 1257300 w 3771906"/>
              <a:gd name="connsiteY52" fmla="*/ 403860 h 739140"/>
              <a:gd name="connsiteX53" fmla="*/ 1234440 w 3771906"/>
              <a:gd name="connsiteY53" fmla="*/ 434340 h 739140"/>
              <a:gd name="connsiteX54" fmla="*/ 1181100 w 3771906"/>
              <a:gd name="connsiteY54" fmla="*/ 449580 h 739140"/>
              <a:gd name="connsiteX55" fmla="*/ 1135380 w 3771906"/>
              <a:gd name="connsiteY55" fmla="*/ 464820 h 739140"/>
              <a:gd name="connsiteX56" fmla="*/ 1097280 w 3771906"/>
              <a:gd name="connsiteY56" fmla="*/ 480060 h 739140"/>
              <a:gd name="connsiteX57" fmla="*/ 1143000 w 3771906"/>
              <a:gd name="connsiteY57" fmla="*/ 472440 h 739140"/>
              <a:gd name="connsiteX58" fmla="*/ 1211580 w 3771906"/>
              <a:gd name="connsiteY58" fmla="*/ 449580 h 739140"/>
              <a:gd name="connsiteX59" fmla="*/ 1280160 w 3771906"/>
              <a:gd name="connsiteY59" fmla="*/ 388620 h 739140"/>
              <a:gd name="connsiteX60" fmla="*/ 1363980 w 3771906"/>
              <a:gd name="connsiteY60" fmla="*/ 213360 h 739140"/>
              <a:gd name="connsiteX61" fmla="*/ 1379220 w 3771906"/>
              <a:gd name="connsiteY61" fmla="*/ 190500 h 739140"/>
              <a:gd name="connsiteX62" fmla="*/ 1424940 w 3771906"/>
              <a:gd name="connsiteY62" fmla="*/ 91440 h 739140"/>
              <a:gd name="connsiteX63" fmla="*/ 1432560 w 3771906"/>
              <a:gd name="connsiteY63" fmla="*/ 129540 h 739140"/>
              <a:gd name="connsiteX64" fmla="*/ 1440180 w 3771906"/>
              <a:gd name="connsiteY64" fmla="*/ 152400 h 739140"/>
              <a:gd name="connsiteX65" fmla="*/ 1463040 w 3771906"/>
              <a:gd name="connsiteY65" fmla="*/ 365760 h 739140"/>
              <a:gd name="connsiteX66" fmla="*/ 1470660 w 3771906"/>
              <a:gd name="connsiteY66" fmla="*/ 388620 h 739140"/>
              <a:gd name="connsiteX67" fmla="*/ 1493520 w 3771906"/>
              <a:gd name="connsiteY67" fmla="*/ 495300 h 739140"/>
              <a:gd name="connsiteX68" fmla="*/ 1508760 w 3771906"/>
              <a:gd name="connsiteY68" fmla="*/ 518160 h 739140"/>
              <a:gd name="connsiteX69" fmla="*/ 1424940 w 3771906"/>
              <a:gd name="connsiteY69" fmla="*/ 464820 h 739140"/>
              <a:gd name="connsiteX70" fmla="*/ 1371600 w 3771906"/>
              <a:gd name="connsiteY70" fmla="*/ 388620 h 739140"/>
              <a:gd name="connsiteX71" fmla="*/ 1348740 w 3771906"/>
              <a:gd name="connsiteY71" fmla="*/ 342900 h 739140"/>
              <a:gd name="connsiteX72" fmla="*/ 1325880 w 3771906"/>
              <a:gd name="connsiteY72" fmla="*/ 312420 h 739140"/>
              <a:gd name="connsiteX73" fmla="*/ 1310640 w 3771906"/>
              <a:gd name="connsiteY73" fmla="*/ 289560 h 739140"/>
              <a:gd name="connsiteX74" fmla="*/ 1592580 w 3771906"/>
              <a:gd name="connsiteY74" fmla="*/ 274320 h 739140"/>
              <a:gd name="connsiteX75" fmla="*/ 1615440 w 3771906"/>
              <a:gd name="connsiteY75" fmla="*/ 266700 h 739140"/>
              <a:gd name="connsiteX76" fmla="*/ 1737360 w 3771906"/>
              <a:gd name="connsiteY76" fmla="*/ 236220 h 739140"/>
              <a:gd name="connsiteX77" fmla="*/ 1790700 w 3771906"/>
              <a:gd name="connsiteY77" fmla="*/ 220980 h 739140"/>
              <a:gd name="connsiteX78" fmla="*/ 1783080 w 3771906"/>
              <a:gd name="connsiteY78" fmla="*/ 167640 h 739140"/>
              <a:gd name="connsiteX79" fmla="*/ 1691640 w 3771906"/>
              <a:gd name="connsiteY79" fmla="*/ 152400 h 739140"/>
              <a:gd name="connsiteX80" fmla="*/ 1653540 w 3771906"/>
              <a:gd name="connsiteY80" fmla="*/ 220980 h 739140"/>
              <a:gd name="connsiteX81" fmla="*/ 1638300 w 3771906"/>
              <a:gd name="connsiteY81" fmla="*/ 243840 h 739140"/>
              <a:gd name="connsiteX82" fmla="*/ 1569720 w 3771906"/>
              <a:gd name="connsiteY82" fmla="*/ 358140 h 739140"/>
              <a:gd name="connsiteX83" fmla="*/ 1562100 w 3771906"/>
              <a:gd name="connsiteY83" fmla="*/ 381000 h 739140"/>
              <a:gd name="connsiteX84" fmla="*/ 1600200 w 3771906"/>
              <a:gd name="connsiteY84" fmla="*/ 548640 h 739140"/>
              <a:gd name="connsiteX85" fmla="*/ 1623060 w 3771906"/>
              <a:gd name="connsiteY85" fmla="*/ 556260 h 739140"/>
              <a:gd name="connsiteX86" fmla="*/ 1722120 w 3771906"/>
              <a:gd name="connsiteY86" fmla="*/ 342900 h 739140"/>
              <a:gd name="connsiteX87" fmla="*/ 1775460 w 3771906"/>
              <a:gd name="connsiteY87" fmla="*/ 266700 h 739140"/>
              <a:gd name="connsiteX88" fmla="*/ 1821180 w 3771906"/>
              <a:gd name="connsiteY88" fmla="*/ 289560 h 739140"/>
              <a:gd name="connsiteX89" fmla="*/ 1935480 w 3771906"/>
              <a:gd name="connsiteY89" fmla="*/ 403860 h 739140"/>
              <a:gd name="connsiteX90" fmla="*/ 1927860 w 3771906"/>
              <a:gd name="connsiteY90" fmla="*/ 449580 h 739140"/>
              <a:gd name="connsiteX91" fmla="*/ 1927860 w 3771906"/>
              <a:gd name="connsiteY91" fmla="*/ 266700 h 739140"/>
              <a:gd name="connsiteX92" fmla="*/ 1958340 w 3771906"/>
              <a:gd name="connsiteY92" fmla="*/ 236220 h 739140"/>
              <a:gd name="connsiteX93" fmla="*/ 2004060 w 3771906"/>
              <a:gd name="connsiteY93" fmla="*/ 228600 h 739140"/>
              <a:gd name="connsiteX94" fmla="*/ 2065020 w 3771906"/>
              <a:gd name="connsiteY94" fmla="*/ 236220 h 739140"/>
              <a:gd name="connsiteX95" fmla="*/ 2087880 w 3771906"/>
              <a:gd name="connsiteY95" fmla="*/ 259080 h 739140"/>
              <a:gd name="connsiteX96" fmla="*/ 2125980 w 3771906"/>
              <a:gd name="connsiteY96" fmla="*/ 335280 h 739140"/>
              <a:gd name="connsiteX97" fmla="*/ 2133600 w 3771906"/>
              <a:gd name="connsiteY97" fmla="*/ 441960 h 739140"/>
              <a:gd name="connsiteX98" fmla="*/ 2141220 w 3771906"/>
              <a:gd name="connsiteY98" fmla="*/ 396240 h 739140"/>
              <a:gd name="connsiteX99" fmla="*/ 2164080 w 3771906"/>
              <a:gd name="connsiteY99" fmla="*/ 335280 h 739140"/>
              <a:gd name="connsiteX100" fmla="*/ 2240280 w 3771906"/>
              <a:gd name="connsiteY100" fmla="*/ 213360 h 739140"/>
              <a:gd name="connsiteX101" fmla="*/ 2278380 w 3771906"/>
              <a:gd name="connsiteY101" fmla="*/ 220980 h 739140"/>
              <a:gd name="connsiteX102" fmla="*/ 2331720 w 3771906"/>
              <a:gd name="connsiteY102" fmla="*/ 304800 h 739140"/>
              <a:gd name="connsiteX103" fmla="*/ 2339340 w 3771906"/>
              <a:gd name="connsiteY103" fmla="*/ 373380 h 739140"/>
              <a:gd name="connsiteX104" fmla="*/ 2346960 w 3771906"/>
              <a:gd name="connsiteY104" fmla="*/ 403860 h 739140"/>
              <a:gd name="connsiteX105" fmla="*/ 2362200 w 3771906"/>
              <a:gd name="connsiteY105" fmla="*/ 289560 h 739140"/>
              <a:gd name="connsiteX106" fmla="*/ 2369820 w 3771906"/>
              <a:gd name="connsiteY106" fmla="*/ 266700 h 739140"/>
              <a:gd name="connsiteX107" fmla="*/ 2392680 w 3771906"/>
              <a:gd name="connsiteY107" fmla="*/ 236220 h 739140"/>
              <a:gd name="connsiteX108" fmla="*/ 2430780 w 3771906"/>
              <a:gd name="connsiteY108" fmla="*/ 205740 h 739140"/>
              <a:gd name="connsiteX109" fmla="*/ 2484120 w 3771906"/>
              <a:gd name="connsiteY109" fmla="*/ 259080 h 739140"/>
              <a:gd name="connsiteX110" fmla="*/ 2499360 w 3771906"/>
              <a:gd name="connsiteY110" fmla="*/ 320040 h 739140"/>
              <a:gd name="connsiteX111" fmla="*/ 2506980 w 3771906"/>
              <a:gd name="connsiteY111" fmla="*/ 358140 h 739140"/>
              <a:gd name="connsiteX112" fmla="*/ 2522220 w 3771906"/>
              <a:gd name="connsiteY112" fmla="*/ 419100 h 739140"/>
              <a:gd name="connsiteX113" fmla="*/ 2552700 w 3771906"/>
              <a:gd name="connsiteY113" fmla="*/ 358140 h 739140"/>
              <a:gd name="connsiteX114" fmla="*/ 2575560 w 3771906"/>
              <a:gd name="connsiteY114" fmla="*/ 312420 h 739140"/>
              <a:gd name="connsiteX115" fmla="*/ 2583180 w 3771906"/>
              <a:gd name="connsiteY115" fmla="*/ 289560 h 739140"/>
              <a:gd name="connsiteX116" fmla="*/ 2636520 w 3771906"/>
              <a:gd name="connsiteY116" fmla="*/ 236220 h 739140"/>
              <a:gd name="connsiteX117" fmla="*/ 2750820 w 3771906"/>
              <a:gd name="connsiteY117" fmla="*/ 243840 h 739140"/>
              <a:gd name="connsiteX118" fmla="*/ 2773680 w 3771906"/>
              <a:gd name="connsiteY118" fmla="*/ 251460 h 739140"/>
              <a:gd name="connsiteX119" fmla="*/ 2750820 w 3771906"/>
              <a:gd name="connsiteY119" fmla="*/ 236220 h 739140"/>
              <a:gd name="connsiteX120" fmla="*/ 2659380 w 3771906"/>
              <a:gd name="connsiteY120" fmla="*/ 251460 h 739140"/>
              <a:gd name="connsiteX121" fmla="*/ 2644140 w 3771906"/>
              <a:gd name="connsiteY121" fmla="*/ 274320 h 739140"/>
              <a:gd name="connsiteX122" fmla="*/ 2651760 w 3771906"/>
              <a:gd name="connsiteY122" fmla="*/ 441960 h 739140"/>
              <a:gd name="connsiteX123" fmla="*/ 2689860 w 3771906"/>
              <a:gd name="connsiteY123" fmla="*/ 381000 h 739140"/>
              <a:gd name="connsiteX124" fmla="*/ 2720340 w 3771906"/>
              <a:gd name="connsiteY124" fmla="*/ 335280 h 739140"/>
              <a:gd name="connsiteX125" fmla="*/ 2750820 w 3771906"/>
              <a:gd name="connsiteY125" fmla="*/ 251460 h 739140"/>
              <a:gd name="connsiteX126" fmla="*/ 2819400 w 3771906"/>
              <a:gd name="connsiteY126" fmla="*/ 365760 h 739140"/>
              <a:gd name="connsiteX127" fmla="*/ 2849880 w 3771906"/>
              <a:gd name="connsiteY127" fmla="*/ 396240 h 739140"/>
              <a:gd name="connsiteX128" fmla="*/ 2872740 w 3771906"/>
              <a:gd name="connsiteY128" fmla="*/ 403860 h 739140"/>
              <a:gd name="connsiteX129" fmla="*/ 2941320 w 3771906"/>
              <a:gd name="connsiteY129" fmla="*/ 266700 h 739140"/>
              <a:gd name="connsiteX130" fmla="*/ 2964180 w 3771906"/>
              <a:gd name="connsiteY130" fmla="*/ 251460 h 739140"/>
              <a:gd name="connsiteX131" fmla="*/ 3025140 w 3771906"/>
              <a:gd name="connsiteY131" fmla="*/ 259080 h 739140"/>
              <a:gd name="connsiteX132" fmla="*/ 3086100 w 3771906"/>
              <a:gd name="connsiteY132" fmla="*/ 373380 h 739140"/>
              <a:gd name="connsiteX133" fmla="*/ 3093720 w 3771906"/>
              <a:gd name="connsiteY133" fmla="*/ 464820 h 739140"/>
              <a:gd name="connsiteX134" fmla="*/ 3108960 w 3771906"/>
              <a:gd name="connsiteY134" fmla="*/ 396240 h 739140"/>
              <a:gd name="connsiteX135" fmla="*/ 3147060 w 3771906"/>
              <a:gd name="connsiteY135" fmla="*/ 327660 h 739140"/>
              <a:gd name="connsiteX136" fmla="*/ 3177540 w 3771906"/>
              <a:gd name="connsiteY136" fmla="*/ 297180 h 739140"/>
              <a:gd name="connsiteX137" fmla="*/ 3200400 w 3771906"/>
              <a:gd name="connsiteY137" fmla="*/ 266700 h 739140"/>
              <a:gd name="connsiteX138" fmla="*/ 3246120 w 3771906"/>
              <a:gd name="connsiteY138" fmla="*/ 281940 h 739140"/>
              <a:gd name="connsiteX139" fmla="*/ 3291840 w 3771906"/>
              <a:gd name="connsiteY139" fmla="*/ 419100 h 739140"/>
              <a:gd name="connsiteX140" fmla="*/ 3307080 w 3771906"/>
              <a:gd name="connsiteY140" fmla="*/ 457200 h 739140"/>
              <a:gd name="connsiteX141" fmla="*/ 3314700 w 3771906"/>
              <a:gd name="connsiteY141" fmla="*/ 480060 h 739140"/>
              <a:gd name="connsiteX142" fmla="*/ 3368040 w 3771906"/>
              <a:gd name="connsiteY142" fmla="*/ 449580 h 739140"/>
              <a:gd name="connsiteX143" fmla="*/ 3375660 w 3771906"/>
              <a:gd name="connsiteY143" fmla="*/ 426720 h 739140"/>
              <a:gd name="connsiteX144" fmla="*/ 3398520 w 3771906"/>
              <a:gd name="connsiteY144" fmla="*/ 297180 h 739140"/>
              <a:gd name="connsiteX145" fmla="*/ 3421380 w 3771906"/>
              <a:gd name="connsiteY145" fmla="*/ 289560 h 739140"/>
              <a:gd name="connsiteX146" fmla="*/ 3429000 w 3771906"/>
              <a:gd name="connsiteY146" fmla="*/ 312420 h 739140"/>
              <a:gd name="connsiteX147" fmla="*/ 3444240 w 3771906"/>
              <a:gd name="connsiteY147" fmla="*/ 335280 h 739140"/>
              <a:gd name="connsiteX148" fmla="*/ 3467100 w 3771906"/>
              <a:gd name="connsiteY148" fmla="*/ 449580 h 739140"/>
              <a:gd name="connsiteX149" fmla="*/ 3459480 w 3771906"/>
              <a:gd name="connsiteY149" fmla="*/ 495300 h 739140"/>
              <a:gd name="connsiteX150" fmla="*/ 3467100 w 3771906"/>
              <a:gd name="connsiteY150" fmla="*/ 396240 h 739140"/>
              <a:gd name="connsiteX151" fmla="*/ 3558540 w 3771906"/>
              <a:gd name="connsiteY151" fmla="*/ 335280 h 739140"/>
              <a:gd name="connsiteX152" fmla="*/ 3596640 w 3771906"/>
              <a:gd name="connsiteY152" fmla="*/ 327660 h 739140"/>
              <a:gd name="connsiteX153" fmla="*/ 3649980 w 3771906"/>
              <a:gd name="connsiteY153" fmla="*/ 411480 h 739140"/>
              <a:gd name="connsiteX154" fmla="*/ 3680460 w 3771906"/>
              <a:gd name="connsiteY154" fmla="*/ 510540 h 739140"/>
              <a:gd name="connsiteX155" fmla="*/ 3771900 w 3771906"/>
              <a:gd name="connsiteY155" fmla="*/ 48768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771906" h="739140">
                <a:moveTo>
                  <a:pt x="0" y="739140"/>
                </a:moveTo>
                <a:cubicBezTo>
                  <a:pt x="17780" y="723900"/>
                  <a:pt x="37674" y="710826"/>
                  <a:pt x="53340" y="693420"/>
                </a:cubicBezTo>
                <a:cubicBezTo>
                  <a:pt x="60939" y="684977"/>
                  <a:pt x="61978" y="672183"/>
                  <a:pt x="68580" y="662940"/>
                </a:cubicBezTo>
                <a:cubicBezTo>
                  <a:pt x="74844" y="654171"/>
                  <a:pt x="85976" y="649368"/>
                  <a:pt x="91440" y="640080"/>
                </a:cubicBezTo>
                <a:cubicBezTo>
                  <a:pt x="104746" y="617460"/>
                  <a:pt x="151287" y="531346"/>
                  <a:pt x="160020" y="487680"/>
                </a:cubicBezTo>
                <a:cubicBezTo>
                  <a:pt x="172140" y="427079"/>
                  <a:pt x="180659" y="365812"/>
                  <a:pt x="190500" y="304800"/>
                </a:cubicBezTo>
                <a:cubicBezTo>
                  <a:pt x="193360" y="287069"/>
                  <a:pt x="194598" y="269072"/>
                  <a:pt x="198120" y="251460"/>
                </a:cubicBezTo>
                <a:cubicBezTo>
                  <a:pt x="207305" y="205534"/>
                  <a:pt x="217752" y="159862"/>
                  <a:pt x="228600" y="114300"/>
                </a:cubicBezTo>
                <a:cubicBezTo>
                  <a:pt x="230460" y="106486"/>
                  <a:pt x="233237" y="98898"/>
                  <a:pt x="236220" y="91440"/>
                </a:cubicBezTo>
                <a:cubicBezTo>
                  <a:pt x="248483" y="60782"/>
                  <a:pt x="261620" y="30480"/>
                  <a:pt x="274320" y="0"/>
                </a:cubicBezTo>
                <a:cubicBezTo>
                  <a:pt x="281940" y="2540"/>
                  <a:pt x="293195" y="646"/>
                  <a:pt x="297180" y="7620"/>
                </a:cubicBezTo>
                <a:cubicBezTo>
                  <a:pt x="304845" y="21035"/>
                  <a:pt x="303615" y="37935"/>
                  <a:pt x="304800" y="53340"/>
                </a:cubicBezTo>
                <a:cubicBezTo>
                  <a:pt x="308701" y="104054"/>
                  <a:pt x="309180" y="154980"/>
                  <a:pt x="312420" y="205740"/>
                </a:cubicBezTo>
                <a:cubicBezTo>
                  <a:pt x="316801" y="274368"/>
                  <a:pt x="321616" y="342978"/>
                  <a:pt x="327660" y="411480"/>
                </a:cubicBezTo>
                <a:cubicBezTo>
                  <a:pt x="329239" y="429371"/>
                  <a:pt x="330924" y="447396"/>
                  <a:pt x="335280" y="464820"/>
                </a:cubicBezTo>
                <a:cubicBezTo>
                  <a:pt x="338597" y="478090"/>
                  <a:pt x="345440" y="490220"/>
                  <a:pt x="350520" y="502920"/>
                </a:cubicBezTo>
                <a:cubicBezTo>
                  <a:pt x="355600" y="487680"/>
                  <a:pt x="361347" y="472646"/>
                  <a:pt x="365760" y="457200"/>
                </a:cubicBezTo>
                <a:cubicBezTo>
                  <a:pt x="370840" y="439420"/>
                  <a:pt x="375152" y="421403"/>
                  <a:pt x="381000" y="403860"/>
                </a:cubicBezTo>
                <a:cubicBezTo>
                  <a:pt x="385325" y="390884"/>
                  <a:pt x="391160" y="378460"/>
                  <a:pt x="396240" y="365760"/>
                </a:cubicBezTo>
                <a:cubicBezTo>
                  <a:pt x="398395" y="352832"/>
                  <a:pt x="404984" y="305799"/>
                  <a:pt x="411480" y="289560"/>
                </a:cubicBezTo>
                <a:cubicBezTo>
                  <a:pt x="433033" y="235678"/>
                  <a:pt x="457200" y="182880"/>
                  <a:pt x="480060" y="129540"/>
                </a:cubicBezTo>
                <a:cubicBezTo>
                  <a:pt x="482600" y="106680"/>
                  <a:pt x="482102" y="83274"/>
                  <a:pt x="487680" y="60960"/>
                </a:cubicBezTo>
                <a:cubicBezTo>
                  <a:pt x="489901" y="52075"/>
                  <a:pt x="497199" y="30949"/>
                  <a:pt x="502920" y="38100"/>
                </a:cubicBezTo>
                <a:cubicBezTo>
                  <a:pt x="513144" y="50880"/>
                  <a:pt x="523234" y="134580"/>
                  <a:pt x="525780" y="152400"/>
                </a:cubicBezTo>
                <a:cubicBezTo>
                  <a:pt x="526258" y="161013"/>
                  <a:pt x="536382" y="360790"/>
                  <a:pt x="541020" y="388620"/>
                </a:cubicBezTo>
                <a:cubicBezTo>
                  <a:pt x="543269" y="402112"/>
                  <a:pt x="551935" y="413744"/>
                  <a:pt x="556260" y="426720"/>
                </a:cubicBezTo>
                <a:cubicBezTo>
                  <a:pt x="576877" y="488571"/>
                  <a:pt x="565075" y="487419"/>
                  <a:pt x="609600" y="548640"/>
                </a:cubicBezTo>
                <a:cubicBezTo>
                  <a:pt x="614987" y="556046"/>
                  <a:pt x="624840" y="558800"/>
                  <a:pt x="632460" y="563880"/>
                </a:cubicBezTo>
                <a:cubicBezTo>
                  <a:pt x="642620" y="561340"/>
                  <a:pt x="657630" y="565287"/>
                  <a:pt x="662940" y="556260"/>
                </a:cubicBezTo>
                <a:cubicBezTo>
                  <a:pt x="684946" y="518849"/>
                  <a:pt x="708660" y="434340"/>
                  <a:pt x="708660" y="434340"/>
                </a:cubicBezTo>
                <a:cubicBezTo>
                  <a:pt x="711200" y="419100"/>
                  <a:pt x="713250" y="403770"/>
                  <a:pt x="716280" y="388620"/>
                </a:cubicBezTo>
                <a:cubicBezTo>
                  <a:pt x="718334" y="378351"/>
                  <a:pt x="714533" y="362824"/>
                  <a:pt x="723900" y="358140"/>
                </a:cubicBezTo>
                <a:cubicBezTo>
                  <a:pt x="732091" y="354044"/>
                  <a:pt x="739140" y="368300"/>
                  <a:pt x="746760" y="373380"/>
                </a:cubicBezTo>
                <a:cubicBezTo>
                  <a:pt x="760911" y="422908"/>
                  <a:pt x="761415" y="433169"/>
                  <a:pt x="784860" y="480060"/>
                </a:cubicBezTo>
                <a:cubicBezTo>
                  <a:pt x="791484" y="493307"/>
                  <a:pt x="797967" y="507014"/>
                  <a:pt x="807720" y="518160"/>
                </a:cubicBezTo>
                <a:cubicBezTo>
                  <a:pt x="816083" y="527718"/>
                  <a:pt x="828040" y="533400"/>
                  <a:pt x="838200" y="541020"/>
                </a:cubicBezTo>
                <a:cubicBezTo>
                  <a:pt x="840740" y="533400"/>
                  <a:pt x="844245" y="526036"/>
                  <a:pt x="845820" y="518160"/>
                </a:cubicBezTo>
                <a:cubicBezTo>
                  <a:pt x="854419" y="475164"/>
                  <a:pt x="858045" y="431158"/>
                  <a:pt x="868680" y="388620"/>
                </a:cubicBezTo>
                <a:lnTo>
                  <a:pt x="876300" y="358140"/>
                </a:lnTo>
                <a:cubicBezTo>
                  <a:pt x="878840" y="365760"/>
                  <a:pt x="881713" y="373277"/>
                  <a:pt x="883920" y="381000"/>
                </a:cubicBezTo>
                <a:cubicBezTo>
                  <a:pt x="886797" y="391070"/>
                  <a:pt x="886856" y="402113"/>
                  <a:pt x="891540" y="411480"/>
                </a:cubicBezTo>
                <a:cubicBezTo>
                  <a:pt x="897220" y="422839"/>
                  <a:pt x="907532" y="431277"/>
                  <a:pt x="914400" y="441960"/>
                </a:cubicBezTo>
                <a:cubicBezTo>
                  <a:pt x="930418" y="466877"/>
                  <a:pt x="944102" y="493243"/>
                  <a:pt x="960120" y="518160"/>
                </a:cubicBezTo>
                <a:cubicBezTo>
                  <a:pt x="982767" y="553388"/>
                  <a:pt x="974115" y="545685"/>
                  <a:pt x="1005840" y="556260"/>
                </a:cubicBezTo>
                <a:cubicBezTo>
                  <a:pt x="1008380" y="502920"/>
                  <a:pt x="1007098" y="449260"/>
                  <a:pt x="1013460" y="396240"/>
                </a:cubicBezTo>
                <a:cubicBezTo>
                  <a:pt x="1014813" y="384962"/>
                  <a:pt x="1021884" y="374847"/>
                  <a:pt x="1028700" y="365760"/>
                </a:cubicBezTo>
                <a:cubicBezTo>
                  <a:pt x="1042660" y="347147"/>
                  <a:pt x="1061882" y="331559"/>
                  <a:pt x="1082040" y="320040"/>
                </a:cubicBezTo>
                <a:cubicBezTo>
                  <a:pt x="1091903" y="314404"/>
                  <a:pt x="1102360" y="309880"/>
                  <a:pt x="1112520" y="304800"/>
                </a:cubicBezTo>
                <a:cubicBezTo>
                  <a:pt x="1147455" y="252397"/>
                  <a:pt x="1125624" y="264872"/>
                  <a:pt x="1165860" y="251460"/>
                </a:cubicBezTo>
                <a:cubicBezTo>
                  <a:pt x="1170940" y="259080"/>
                  <a:pt x="1174624" y="267844"/>
                  <a:pt x="1181100" y="274320"/>
                </a:cubicBezTo>
                <a:cubicBezTo>
                  <a:pt x="1187576" y="280796"/>
                  <a:pt x="1197929" y="282668"/>
                  <a:pt x="1203960" y="289560"/>
                </a:cubicBezTo>
                <a:cubicBezTo>
                  <a:pt x="1226760" y="315617"/>
                  <a:pt x="1239039" y="341457"/>
                  <a:pt x="1249680" y="373380"/>
                </a:cubicBezTo>
                <a:cubicBezTo>
                  <a:pt x="1252992" y="383315"/>
                  <a:pt x="1254760" y="393700"/>
                  <a:pt x="1257300" y="403860"/>
                </a:cubicBezTo>
                <a:cubicBezTo>
                  <a:pt x="1249680" y="414020"/>
                  <a:pt x="1245330" y="427806"/>
                  <a:pt x="1234440" y="434340"/>
                </a:cubicBezTo>
                <a:cubicBezTo>
                  <a:pt x="1218584" y="443854"/>
                  <a:pt x="1198774" y="444142"/>
                  <a:pt x="1181100" y="449580"/>
                </a:cubicBezTo>
                <a:cubicBezTo>
                  <a:pt x="1165746" y="454304"/>
                  <a:pt x="1150477" y="459330"/>
                  <a:pt x="1135380" y="464820"/>
                </a:cubicBezTo>
                <a:cubicBezTo>
                  <a:pt x="1122525" y="469494"/>
                  <a:pt x="1087608" y="470388"/>
                  <a:pt x="1097280" y="480060"/>
                </a:cubicBezTo>
                <a:cubicBezTo>
                  <a:pt x="1108205" y="490985"/>
                  <a:pt x="1128071" y="476421"/>
                  <a:pt x="1143000" y="472440"/>
                </a:cubicBezTo>
                <a:cubicBezTo>
                  <a:pt x="1166283" y="466231"/>
                  <a:pt x="1211580" y="449580"/>
                  <a:pt x="1211580" y="449580"/>
                </a:cubicBezTo>
                <a:cubicBezTo>
                  <a:pt x="1234440" y="429260"/>
                  <a:pt x="1263579" y="414321"/>
                  <a:pt x="1280160" y="388620"/>
                </a:cubicBezTo>
                <a:cubicBezTo>
                  <a:pt x="1315267" y="334204"/>
                  <a:pt x="1328059" y="267242"/>
                  <a:pt x="1363980" y="213360"/>
                </a:cubicBezTo>
                <a:cubicBezTo>
                  <a:pt x="1369060" y="205740"/>
                  <a:pt x="1375430" y="198837"/>
                  <a:pt x="1379220" y="190500"/>
                </a:cubicBezTo>
                <a:cubicBezTo>
                  <a:pt x="1431833" y="74751"/>
                  <a:pt x="1374158" y="176076"/>
                  <a:pt x="1424940" y="91440"/>
                </a:cubicBezTo>
                <a:cubicBezTo>
                  <a:pt x="1427480" y="104140"/>
                  <a:pt x="1429419" y="116975"/>
                  <a:pt x="1432560" y="129540"/>
                </a:cubicBezTo>
                <a:cubicBezTo>
                  <a:pt x="1434508" y="137332"/>
                  <a:pt x="1439184" y="144430"/>
                  <a:pt x="1440180" y="152400"/>
                </a:cubicBezTo>
                <a:cubicBezTo>
                  <a:pt x="1441016" y="159089"/>
                  <a:pt x="1453241" y="316767"/>
                  <a:pt x="1463040" y="365760"/>
                </a:cubicBezTo>
                <a:cubicBezTo>
                  <a:pt x="1464615" y="373636"/>
                  <a:pt x="1468120" y="381000"/>
                  <a:pt x="1470660" y="388620"/>
                </a:cubicBezTo>
                <a:cubicBezTo>
                  <a:pt x="1476662" y="436634"/>
                  <a:pt x="1474637" y="452813"/>
                  <a:pt x="1493520" y="495300"/>
                </a:cubicBezTo>
                <a:cubicBezTo>
                  <a:pt x="1497239" y="503669"/>
                  <a:pt x="1503680" y="510540"/>
                  <a:pt x="1508760" y="518160"/>
                </a:cubicBezTo>
                <a:cubicBezTo>
                  <a:pt x="1463169" y="533357"/>
                  <a:pt x="1475370" y="536863"/>
                  <a:pt x="1424940" y="464820"/>
                </a:cubicBezTo>
                <a:cubicBezTo>
                  <a:pt x="1407160" y="439420"/>
                  <a:pt x="1388032" y="414912"/>
                  <a:pt x="1371600" y="388620"/>
                </a:cubicBezTo>
                <a:cubicBezTo>
                  <a:pt x="1362569" y="374171"/>
                  <a:pt x="1357506" y="357511"/>
                  <a:pt x="1348740" y="342900"/>
                </a:cubicBezTo>
                <a:cubicBezTo>
                  <a:pt x="1342206" y="332010"/>
                  <a:pt x="1333262" y="322754"/>
                  <a:pt x="1325880" y="312420"/>
                </a:cubicBezTo>
                <a:cubicBezTo>
                  <a:pt x="1320557" y="304968"/>
                  <a:pt x="1315720" y="297180"/>
                  <a:pt x="1310640" y="289560"/>
                </a:cubicBezTo>
                <a:cubicBezTo>
                  <a:pt x="1417655" y="253888"/>
                  <a:pt x="1301903" y="290032"/>
                  <a:pt x="1592580" y="274320"/>
                </a:cubicBezTo>
                <a:cubicBezTo>
                  <a:pt x="1600600" y="273886"/>
                  <a:pt x="1607672" y="268744"/>
                  <a:pt x="1615440" y="266700"/>
                </a:cubicBezTo>
                <a:cubicBezTo>
                  <a:pt x="1655951" y="256039"/>
                  <a:pt x="1696720" y="246380"/>
                  <a:pt x="1737360" y="236220"/>
                </a:cubicBezTo>
                <a:cubicBezTo>
                  <a:pt x="1775632" y="226652"/>
                  <a:pt x="1757905" y="231912"/>
                  <a:pt x="1790700" y="220980"/>
                </a:cubicBezTo>
                <a:cubicBezTo>
                  <a:pt x="1788160" y="203200"/>
                  <a:pt x="1791112" y="183704"/>
                  <a:pt x="1783080" y="167640"/>
                </a:cubicBezTo>
                <a:cubicBezTo>
                  <a:pt x="1763784" y="129047"/>
                  <a:pt x="1720753" y="148761"/>
                  <a:pt x="1691640" y="152400"/>
                </a:cubicBezTo>
                <a:cubicBezTo>
                  <a:pt x="1678940" y="175260"/>
                  <a:pt x="1666717" y="198391"/>
                  <a:pt x="1653540" y="220980"/>
                </a:cubicBezTo>
                <a:cubicBezTo>
                  <a:pt x="1648925" y="228891"/>
                  <a:pt x="1643075" y="236026"/>
                  <a:pt x="1638300" y="243840"/>
                </a:cubicBezTo>
                <a:cubicBezTo>
                  <a:pt x="1615131" y="281753"/>
                  <a:pt x="1591298" y="319300"/>
                  <a:pt x="1569720" y="358140"/>
                </a:cubicBezTo>
                <a:cubicBezTo>
                  <a:pt x="1565819" y="365161"/>
                  <a:pt x="1564640" y="373380"/>
                  <a:pt x="1562100" y="381000"/>
                </a:cubicBezTo>
                <a:cubicBezTo>
                  <a:pt x="1553167" y="470332"/>
                  <a:pt x="1540291" y="462104"/>
                  <a:pt x="1600200" y="548640"/>
                </a:cubicBezTo>
                <a:cubicBezTo>
                  <a:pt x="1604772" y="555244"/>
                  <a:pt x="1615440" y="553720"/>
                  <a:pt x="1623060" y="556260"/>
                </a:cubicBezTo>
                <a:cubicBezTo>
                  <a:pt x="1668673" y="480238"/>
                  <a:pt x="1683120" y="459900"/>
                  <a:pt x="1722120" y="342900"/>
                </a:cubicBezTo>
                <a:cubicBezTo>
                  <a:pt x="1748292" y="264385"/>
                  <a:pt x="1721603" y="280164"/>
                  <a:pt x="1775460" y="266700"/>
                </a:cubicBezTo>
                <a:cubicBezTo>
                  <a:pt x="1790700" y="274320"/>
                  <a:pt x="1808243" y="278471"/>
                  <a:pt x="1821180" y="289560"/>
                </a:cubicBezTo>
                <a:cubicBezTo>
                  <a:pt x="1862090" y="324626"/>
                  <a:pt x="1935480" y="403860"/>
                  <a:pt x="1935480" y="403860"/>
                </a:cubicBezTo>
                <a:cubicBezTo>
                  <a:pt x="1962356" y="484488"/>
                  <a:pt x="1977617" y="486898"/>
                  <a:pt x="1927860" y="449580"/>
                </a:cubicBezTo>
                <a:cubicBezTo>
                  <a:pt x="1916452" y="381134"/>
                  <a:pt x="1908298" y="352774"/>
                  <a:pt x="1927860" y="266700"/>
                </a:cubicBezTo>
                <a:cubicBezTo>
                  <a:pt x="1931044" y="252689"/>
                  <a:pt x="1945489" y="242646"/>
                  <a:pt x="1958340" y="236220"/>
                </a:cubicBezTo>
                <a:cubicBezTo>
                  <a:pt x="1972159" y="229310"/>
                  <a:pt x="1988820" y="231140"/>
                  <a:pt x="2004060" y="228600"/>
                </a:cubicBezTo>
                <a:cubicBezTo>
                  <a:pt x="2024380" y="231140"/>
                  <a:pt x="2045775" y="229222"/>
                  <a:pt x="2065020" y="236220"/>
                </a:cubicBezTo>
                <a:cubicBezTo>
                  <a:pt x="2075148" y="239903"/>
                  <a:pt x="2080981" y="250801"/>
                  <a:pt x="2087880" y="259080"/>
                </a:cubicBezTo>
                <a:cubicBezTo>
                  <a:pt x="2106976" y="281995"/>
                  <a:pt x="2114033" y="307403"/>
                  <a:pt x="2125980" y="335280"/>
                </a:cubicBezTo>
                <a:cubicBezTo>
                  <a:pt x="2128520" y="370840"/>
                  <a:pt x="2124953" y="407374"/>
                  <a:pt x="2133600" y="441960"/>
                </a:cubicBezTo>
                <a:cubicBezTo>
                  <a:pt x="2137347" y="456949"/>
                  <a:pt x="2136975" y="411096"/>
                  <a:pt x="2141220" y="396240"/>
                </a:cubicBezTo>
                <a:cubicBezTo>
                  <a:pt x="2147182" y="375373"/>
                  <a:pt x="2154750" y="354874"/>
                  <a:pt x="2164080" y="335280"/>
                </a:cubicBezTo>
                <a:cubicBezTo>
                  <a:pt x="2209625" y="239636"/>
                  <a:pt x="2194610" y="259030"/>
                  <a:pt x="2240280" y="213360"/>
                </a:cubicBezTo>
                <a:cubicBezTo>
                  <a:pt x="2252980" y="215900"/>
                  <a:pt x="2267770" y="213553"/>
                  <a:pt x="2278380" y="220980"/>
                </a:cubicBezTo>
                <a:cubicBezTo>
                  <a:pt x="2312221" y="244669"/>
                  <a:pt x="2318087" y="270717"/>
                  <a:pt x="2331720" y="304800"/>
                </a:cubicBezTo>
                <a:cubicBezTo>
                  <a:pt x="2334260" y="327660"/>
                  <a:pt x="2335843" y="350647"/>
                  <a:pt x="2339340" y="373380"/>
                </a:cubicBezTo>
                <a:cubicBezTo>
                  <a:pt x="2340932" y="383731"/>
                  <a:pt x="2344204" y="413964"/>
                  <a:pt x="2346960" y="403860"/>
                </a:cubicBezTo>
                <a:cubicBezTo>
                  <a:pt x="2357073" y="366777"/>
                  <a:pt x="2355881" y="327474"/>
                  <a:pt x="2362200" y="289560"/>
                </a:cubicBezTo>
                <a:cubicBezTo>
                  <a:pt x="2363520" y="281637"/>
                  <a:pt x="2365835" y="273674"/>
                  <a:pt x="2369820" y="266700"/>
                </a:cubicBezTo>
                <a:cubicBezTo>
                  <a:pt x="2376121" y="255673"/>
                  <a:pt x="2385298" y="246554"/>
                  <a:pt x="2392680" y="236220"/>
                </a:cubicBezTo>
                <a:cubicBezTo>
                  <a:pt x="2414222" y="206061"/>
                  <a:pt x="2397612" y="216796"/>
                  <a:pt x="2430780" y="205740"/>
                </a:cubicBezTo>
                <a:cubicBezTo>
                  <a:pt x="2448560" y="223520"/>
                  <a:pt x="2478022" y="234686"/>
                  <a:pt x="2484120" y="259080"/>
                </a:cubicBezTo>
                <a:cubicBezTo>
                  <a:pt x="2489200" y="279400"/>
                  <a:pt x="2494650" y="299631"/>
                  <a:pt x="2499360" y="320040"/>
                </a:cubicBezTo>
                <a:cubicBezTo>
                  <a:pt x="2502272" y="332660"/>
                  <a:pt x="2504068" y="345520"/>
                  <a:pt x="2506980" y="358140"/>
                </a:cubicBezTo>
                <a:cubicBezTo>
                  <a:pt x="2511690" y="378549"/>
                  <a:pt x="2522220" y="419100"/>
                  <a:pt x="2522220" y="419100"/>
                </a:cubicBezTo>
                <a:cubicBezTo>
                  <a:pt x="2564890" y="390653"/>
                  <a:pt x="2531842" y="420715"/>
                  <a:pt x="2552700" y="358140"/>
                </a:cubicBezTo>
                <a:cubicBezTo>
                  <a:pt x="2558088" y="341976"/>
                  <a:pt x="2568640" y="327990"/>
                  <a:pt x="2575560" y="312420"/>
                </a:cubicBezTo>
                <a:cubicBezTo>
                  <a:pt x="2578822" y="305080"/>
                  <a:pt x="2578923" y="296371"/>
                  <a:pt x="2583180" y="289560"/>
                </a:cubicBezTo>
                <a:cubicBezTo>
                  <a:pt x="2605806" y="253359"/>
                  <a:pt x="2607772" y="255385"/>
                  <a:pt x="2636520" y="236220"/>
                </a:cubicBezTo>
                <a:cubicBezTo>
                  <a:pt x="2674620" y="238760"/>
                  <a:pt x="2712869" y="239623"/>
                  <a:pt x="2750820" y="243840"/>
                </a:cubicBezTo>
                <a:cubicBezTo>
                  <a:pt x="2758803" y="244727"/>
                  <a:pt x="2773680" y="259492"/>
                  <a:pt x="2773680" y="251460"/>
                </a:cubicBezTo>
                <a:cubicBezTo>
                  <a:pt x="2773680" y="242302"/>
                  <a:pt x="2758440" y="241300"/>
                  <a:pt x="2750820" y="236220"/>
                </a:cubicBezTo>
                <a:cubicBezTo>
                  <a:pt x="2720340" y="241300"/>
                  <a:pt x="2688480" y="241067"/>
                  <a:pt x="2659380" y="251460"/>
                </a:cubicBezTo>
                <a:cubicBezTo>
                  <a:pt x="2650755" y="254540"/>
                  <a:pt x="2644506" y="265169"/>
                  <a:pt x="2644140" y="274320"/>
                </a:cubicBezTo>
                <a:cubicBezTo>
                  <a:pt x="2641904" y="330213"/>
                  <a:pt x="2649220" y="386080"/>
                  <a:pt x="2651760" y="441960"/>
                </a:cubicBezTo>
                <a:cubicBezTo>
                  <a:pt x="2709275" y="413202"/>
                  <a:pt x="2662396" y="446913"/>
                  <a:pt x="2689860" y="381000"/>
                </a:cubicBezTo>
                <a:cubicBezTo>
                  <a:pt x="2696905" y="364093"/>
                  <a:pt x="2711656" y="351407"/>
                  <a:pt x="2720340" y="335280"/>
                </a:cubicBezTo>
                <a:cubicBezTo>
                  <a:pt x="2741329" y="296301"/>
                  <a:pt x="2741755" y="287720"/>
                  <a:pt x="2750820" y="251460"/>
                </a:cubicBezTo>
                <a:cubicBezTo>
                  <a:pt x="2769221" y="288262"/>
                  <a:pt x="2793926" y="340286"/>
                  <a:pt x="2819400" y="365760"/>
                </a:cubicBezTo>
                <a:cubicBezTo>
                  <a:pt x="2829560" y="375920"/>
                  <a:pt x="2838188" y="387889"/>
                  <a:pt x="2849880" y="396240"/>
                </a:cubicBezTo>
                <a:cubicBezTo>
                  <a:pt x="2856416" y="400909"/>
                  <a:pt x="2865120" y="401320"/>
                  <a:pt x="2872740" y="403860"/>
                </a:cubicBezTo>
                <a:cubicBezTo>
                  <a:pt x="2885780" y="364739"/>
                  <a:pt x="2903336" y="292023"/>
                  <a:pt x="2941320" y="266700"/>
                </a:cubicBezTo>
                <a:lnTo>
                  <a:pt x="2964180" y="251460"/>
                </a:lnTo>
                <a:cubicBezTo>
                  <a:pt x="2984500" y="254000"/>
                  <a:pt x="3007700" y="248347"/>
                  <a:pt x="3025140" y="259080"/>
                </a:cubicBezTo>
                <a:cubicBezTo>
                  <a:pt x="3056456" y="278351"/>
                  <a:pt x="3074835" y="343339"/>
                  <a:pt x="3086100" y="373380"/>
                </a:cubicBezTo>
                <a:cubicBezTo>
                  <a:pt x="3088640" y="403860"/>
                  <a:pt x="3072093" y="443193"/>
                  <a:pt x="3093720" y="464820"/>
                </a:cubicBezTo>
                <a:cubicBezTo>
                  <a:pt x="3110279" y="481379"/>
                  <a:pt x="3100472" y="418065"/>
                  <a:pt x="3108960" y="396240"/>
                </a:cubicBezTo>
                <a:cubicBezTo>
                  <a:pt x="3118438" y="371867"/>
                  <a:pt x="3132175" y="349161"/>
                  <a:pt x="3147060" y="327660"/>
                </a:cubicBezTo>
                <a:cubicBezTo>
                  <a:pt x="3155239" y="315846"/>
                  <a:pt x="3168078" y="307993"/>
                  <a:pt x="3177540" y="297180"/>
                </a:cubicBezTo>
                <a:cubicBezTo>
                  <a:pt x="3185903" y="287622"/>
                  <a:pt x="3192780" y="276860"/>
                  <a:pt x="3200400" y="266700"/>
                </a:cubicBezTo>
                <a:cubicBezTo>
                  <a:pt x="3215640" y="271780"/>
                  <a:pt x="3234233" y="271134"/>
                  <a:pt x="3246120" y="281940"/>
                </a:cubicBezTo>
                <a:cubicBezTo>
                  <a:pt x="3300508" y="331383"/>
                  <a:pt x="3278897" y="354385"/>
                  <a:pt x="3291840" y="419100"/>
                </a:cubicBezTo>
                <a:cubicBezTo>
                  <a:pt x="3294523" y="432513"/>
                  <a:pt x="3302277" y="444393"/>
                  <a:pt x="3307080" y="457200"/>
                </a:cubicBezTo>
                <a:cubicBezTo>
                  <a:pt x="3309900" y="464721"/>
                  <a:pt x="3312160" y="472440"/>
                  <a:pt x="3314700" y="480060"/>
                </a:cubicBezTo>
                <a:cubicBezTo>
                  <a:pt x="3322200" y="476310"/>
                  <a:pt x="3360860" y="458555"/>
                  <a:pt x="3368040" y="449580"/>
                </a:cubicBezTo>
                <a:cubicBezTo>
                  <a:pt x="3373058" y="443308"/>
                  <a:pt x="3374085" y="434596"/>
                  <a:pt x="3375660" y="426720"/>
                </a:cubicBezTo>
                <a:cubicBezTo>
                  <a:pt x="3384259" y="383724"/>
                  <a:pt x="3384654" y="338777"/>
                  <a:pt x="3398520" y="297180"/>
                </a:cubicBezTo>
                <a:cubicBezTo>
                  <a:pt x="3401060" y="289560"/>
                  <a:pt x="3413760" y="292100"/>
                  <a:pt x="3421380" y="289560"/>
                </a:cubicBezTo>
                <a:cubicBezTo>
                  <a:pt x="3423920" y="297180"/>
                  <a:pt x="3425408" y="305236"/>
                  <a:pt x="3429000" y="312420"/>
                </a:cubicBezTo>
                <a:cubicBezTo>
                  <a:pt x="3433096" y="320611"/>
                  <a:pt x="3441789" y="326456"/>
                  <a:pt x="3444240" y="335280"/>
                </a:cubicBezTo>
                <a:cubicBezTo>
                  <a:pt x="3454639" y="372717"/>
                  <a:pt x="3467100" y="449580"/>
                  <a:pt x="3467100" y="449580"/>
                </a:cubicBezTo>
                <a:cubicBezTo>
                  <a:pt x="3464560" y="464820"/>
                  <a:pt x="3459480" y="510750"/>
                  <a:pt x="3459480" y="495300"/>
                </a:cubicBezTo>
                <a:cubicBezTo>
                  <a:pt x="3459480" y="462182"/>
                  <a:pt x="3461345" y="428854"/>
                  <a:pt x="3467100" y="396240"/>
                </a:cubicBezTo>
                <a:cubicBezTo>
                  <a:pt x="3474829" y="352445"/>
                  <a:pt x="3519347" y="343119"/>
                  <a:pt x="3558540" y="335280"/>
                </a:cubicBezTo>
                <a:lnTo>
                  <a:pt x="3596640" y="327660"/>
                </a:lnTo>
                <a:cubicBezTo>
                  <a:pt x="3646847" y="357784"/>
                  <a:pt x="3639426" y="341118"/>
                  <a:pt x="3649980" y="411480"/>
                </a:cubicBezTo>
                <a:cubicBezTo>
                  <a:pt x="3665246" y="513251"/>
                  <a:pt x="3626751" y="492637"/>
                  <a:pt x="3680460" y="510540"/>
                </a:cubicBezTo>
                <a:cubicBezTo>
                  <a:pt x="3774405" y="494882"/>
                  <a:pt x="3771900" y="526200"/>
                  <a:pt x="3771900" y="48768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3031536" y="4342556"/>
            <a:ext cx="2792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/>
              <a:t>x</a:t>
            </a:r>
            <a:endParaRPr lang="de-DE" sz="1600" b="1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3804570" y="4677755"/>
            <a:ext cx="81304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000" dirty="0" smtClean="0"/>
              <a:t>JUNGINGEN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609875" y="5673451"/>
            <a:ext cx="1188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IV04-2021-0418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335697" y="5952693"/>
            <a:ext cx="17652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/>
              <a:t>1</a:t>
            </a:r>
            <a:r>
              <a:rPr lang="de-DE" sz="1200" b="1" dirty="0" smtClean="0"/>
              <a:t>    1    1    0    2   0    1    8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946590" y="5301208"/>
            <a:ext cx="113903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MUSTERMANN</a:t>
            </a:r>
          </a:p>
        </p:txBody>
      </p:sp>
      <p:sp>
        <p:nvSpPr>
          <p:cNvPr id="45" name="Freihandform 44"/>
          <p:cNvSpPr/>
          <p:nvPr/>
        </p:nvSpPr>
        <p:spPr>
          <a:xfrm rot="21117804">
            <a:off x="3442495" y="5213871"/>
            <a:ext cx="1139924" cy="224780"/>
          </a:xfrm>
          <a:custGeom>
            <a:avLst/>
            <a:gdLst>
              <a:gd name="connsiteX0" fmla="*/ 0 w 3771906"/>
              <a:gd name="connsiteY0" fmla="*/ 739140 h 739140"/>
              <a:gd name="connsiteX1" fmla="*/ 53340 w 3771906"/>
              <a:gd name="connsiteY1" fmla="*/ 693420 h 739140"/>
              <a:gd name="connsiteX2" fmla="*/ 68580 w 3771906"/>
              <a:gd name="connsiteY2" fmla="*/ 662940 h 739140"/>
              <a:gd name="connsiteX3" fmla="*/ 91440 w 3771906"/>
              <a:gd name="connsiteY3" fmla="*/ 640080 h 739140"/>
              <a:gd name="connsiteX4" fmla="*/ 160020 w 3771906"/>
              <a:gd name="connsiteY4" fmla="*/ 487680 h 739140"/>
              <a:gd name="connsiteX5" fmla="*/ 190500 w 3771906"/>
              <a:gd name="connsiteY5" fmla="*/ 304800 h 739140"/>
              <a:gd name="connsiteX6" fmla="*/ 198120 w 3771906"/>
              <a:gd name="connsiteY6" fmla="*/ 251460 h 739140"/>
              <a:gd name="connsiteX7" fmla="*/ 228600 w 3771906"/>
              <a:gd name="connsiteY7" fmla="*/ 114300 h 739140"/>
              <a:gd name="connsiteX8" fmla="*/ 236220 w 3771906"/>
              <a:gd name="connsiteY8" fmla="*/ 91440 h 739140"/>
              <a:gd name="connsiteX9" fmla="*/ 274320 w 3771906"/>
              <a:gd name="connsiteY9" fmla="*/ 0 h 739140"/>
              <a:gd name="connsiteX10" fmla="*/ 297180 w 3771906"/>
              <a:gd name="connsiteY10" fmla="*/ 7620 h 739140"/>
              <a:gd name="connsiteX11" fmla="*/ 304800 w 3771906"/>
              <a:gd name="connsiteY11" fmla="*/ 53340 h 739140"/>
              <a:gd name="connsiteX12" fmla="*/ 312420 w 3771906"/>
              <a:gd name="connsiteY12" fmla="*/ 205740 h 739140"/>
              <a:gd name="connsiteX13" fmla="*/ 327660 w 3771906"/>
              <a:gd name="connsiteY13" fmla="*/ 411480 h 739140"/>
              <a:gd name="connsiteX14" fmla="*/ 335280 w 3771906"/>
              <a:gd name="connsiteY14" fmla="*/ 464820 h 739140"/>
              <a:gd name="connsiteX15" fmla="*/ 350520 w 3771906"/>
              <a:gd name="connsiteY15" fmla="*/ 502920 h 739140"/>
              <a:gd name="connsiteX16" fmla="*/ 365760 w 3771906"/>
              <a:gd name="connsiteY16" fmla="*/ 457200 h 739140"/>
              <a:gd name="connsiteX17" fmla="*/ 381000 w 3771906"/>
              <a:gd name="connsiteY17" fmla="*/ 403860 h 739140"/>
              <a:gd name="connsiteX18" fmla="*/ 396240 w 3771906"/>
              <a:gd name="connsiteY18" fmla="*/ 365760 h 739140"/>
              <a:gd name="connsiteX19" fmla="*/ 411480 w 3771906"/>
              <a:gd name="connsiteY19" fmla="*/ 289560 h 739140"/>
              <a:gd name="connsiteX20" fmla="*/ 480060 w 3771906"/>
              <a:gd name="connsiteY20" fmla="*/ 129540 h 739140"/>
              <a:gd name="connsiteX21" fmla="*/ 487680 w 3771906"/>
              <a:gd name="connsiteY21" fmla="*/ 60960 h 739140"/>
              <a:gd name="connsiteX22" fmla="*/ 502920 w 3771906"/>
              <a:gd name="connsiteY22" fmla="*/ 38100 h 739140"/>
              <a:gd name="connsiteX23" fmla="*/ 525780 w 3771906"/>
              <a:gd name="connsiteY23" fmla="*/ 152400 h 739140"/>
              <a:gd name="connsiteX24" fmla="*/ 541020 w 3771906"/>
              <a:gd name="connsiteY24" fmla="*/ 388620 h 739140"/>
              <a:gd name="connsiteX25" fmla="*/ 556260 w 3771906"/>
              <a:gd name="connsiteY25" fmla="*/ 426720 h 739140"/>
              <a:gd name="connsiteX26" fmla="*/ 609600 w 3771906"/>
              <a:gd name="connsiteY26" fmla="*/ 548640 h 739140"/>
              <a:gd name="connsiteX27" fmla="*/ 632460 w 3771906"/>
              <a:gd name="connsiteY27" fmla="*/ 563880 h 739140"/>
              <a:gd name="connsiteX28" fmla="*/ 662940 w 3771906"/>
              <a:gd name="connsiteY28" fmla="*/ 556260 h 739140"/>
              <a:gd name="connsiteX29" fmla="*/ 708660 w 3771906"/>
              <a:gd name="connsiteY29" fmla="*/ 434340 h 739140"/>
              <a:gd name="connsiteX30" fmla="*/ 716280 w 3771906"/>
              <a:gd name="connsiteY30" fmla="*/ 388620 h 739140"/>
              <a:gd name="connsiteX31" fmla="*/ 723900 w 3771906"/>
              <a:gd name="connsiteY31" fmla="*/ 358140 h 739140"/>
              <a:gd name="connsiteX32" fmla="*/ 746760 w 3771906"/>
              <a:gd name="connsiteY32" fmla="*/ 373380 h 739140"/>
              <a:gd name="connsiteX33" fmla="*/ 784860 w 3771906"/>
              <a:gd name="connsiteY33" fmla="*/ 480060 h 739140"/>
              <a:gd name="connsiteX34" fmla="*/ 807720 w 3771906"/>
              <a:gd name="connsiteY34" fmla="*/ 518160 h 739140"/>
              <a:gd name="connsiteX35" fmla="*/ 838200 w 3771906"/>
              <a:gd name="connsiteY35" fmla="*/ 541020 h 739140"/>
              <a:gd name="connsiteX36" fmla="*/ 845820 w 3771906"/>
              <a:gd name="connsiteY36" fmla="*/ 518160 h 739140"/>
              <a:gd name="connsiteX37" fmla="*/ 868680 w 3771906"/>
              <a:gd name="connsiteY37" fmla="*/ 388620 h 739140"/>
              <a:gd name="connsiteX38" fmla="*/ 876300 w 3771906"/>
              <a:gd name="connsiteY38" fmla="*/ 358140 h 739140"/>
              <a:gd name="connsiteX39" fmla="*/ 883920 w 3771906"/>
              <a:gd name="connsiteY39" fmla="*/ 381000 h 739140"/>
              <a:gd name="connsiteX40" fmla="*/ 891540 w 3771906"/>
              <a:gd name="connsiteY40" fmla="*/ 411480 h 739140"/>
              <a:gd name="connsiteX41" fmla="*/ 914400 w 3771906"/>
              <a:gd name="connsiteY41" fmla="*/ 441960 h 739140"/>
              <a:gd name="connsiteX42" fmla="*/ 960120 w 3771906"/>
              <a:gd name="connsiteY42" fmla="*/ 518160 h 739140"/>
              <a:gd name="connsiteX43" fmla="*/ 1005840 w 3771906"/>
              <a:gd name="connsiteY43" fmla="*/ 556260 h 739140"/>
              <a:gd name="connsiteX44" fmla="*/ 1013460 w 3771906"/>
              <a:gd name="connsiteY44" fmla="*/ 396240 h 739140"/>
              <a:gd name="connsiteX45" fmla="*/ 1028700 w 3771906"/>
              <a:gd name="connsiteY45" fmla="*/ 365760 h 739140"/>
              <a:gd name="connsiteX46" fmla="*/ 1082040 w 3771906"/>
              <a:gd name="connsiteY46" fmla="*/ 320040 h 739140"/>
              <a:gd name="connsiteX47" fmla="*/ 1112520 w 3771906"/>
              <a:gd name="connsiteY47" fmla="*/ 304800 h 739140"/>
              <a:gd name="connsiteX48" fmla="*/ 1165860 w 3771906"/>
              <a:gd name="connsiteY48" fmla="*/ 251460 h 739140"/>
              <a:gd name="connsiteX49" fmla="*/ 1181100 w 3771906"/>
              <a:gd name="connsiteY49" fmla="*/ 274320 h 739140"/>
              <a:gd name="connsiteX50" fmla="*/ 1203960 w 3771906"/>
              <a:gd name="connsiteY50" fmla="*/ 289560 h 739140"/>
              <a:gd name="connsiteX51" fmla="*/ 1249680 w 3771906"/>
              <a:gd name="connsiteY51" fmla="*/ 373380 h 739140"/>
              <a:gd name="connsiteX52" fmla="*/ 1257300 w 3771906"/>
              <a:gd name="connsiteY52" fmla="*/ 403860 h 739140"/>
              <a:gd name="connsiteX53" fmla="*/ 1234440 w 3771906"/>
              <a:gd name="connsiteY53" fmla="*/ 434340 h 739140"/>
              <a:gd name="connsiteX54" fmla="*/ 1181100 w 3771906"/>
              <a:gd name="connsiteY54" fmla="*/ 449580 h 739140"/>
              <a:gd name="connsiteX55" fmla="*/ 1135380 w 3771906"/>
              <a:gd name="connsiteY55" fmla="*/ 464820 h 739140"/>
              <a:gd name="connsiteX56" fmla="*/ 1097280 w 3771906"/>
              <a:gd name="connsiteY56" fmla="*/ 480060 h 739140"/>
              <a:gd name="connsiteX57" fmla="*/ 1143000 w 3771906"/>
              <a:gd name="connsiteY57" fmla="*/ 472440 h 739140"/>
              <a:gd name="connsiteX58" fmla="*/ 1211580 w 3771906"/>
              <a:gd name="connsiteY58" fmla="*/ 449580 h 739140"/>
              <a:gd name="connsiteX59" fmla="*/ 1280160 w 3771906"/>
              <a:gd name="connsiteY59" fmla="*/ 388620 h 739140"/>
              <a:gd name="connsiteX60" fmla="*/ 1363980 w 3771906"/>
              <a:gd name="connsiteY60" fmla="*/ 213360 h 739140"/>
              <a:gd name="connsiteX61" fmla="*/ 1379220 w 3771906"/>
              <a:gd name="connsiteY61" fmla="*/ 190500 h 739140"/>
              <a:gd name="connsiteX62" fmla="*/ 1424940 w 3771906"/>
              <a:gd name="connsiteY62" fmla="*/ 91440 h 739140"/>
              <a:gd name="connsiteX63" fmla="*/ 1432560 w 3771906"/>
              <a:gd name="connsiteY63" fmla="*/ 129540 h 739140"/>
              <a:gd name="connsiteX64" fmla="*/ 1440180 w 3771906"/>
              <a:gd name="connsiteY64" fmla="*/ 152400 h 739140"/>
              <a:gd name="connsiteX65" fmla="*/ 1463040 w 3771906"/>
              <a:gd name="connsiteY65" fmla="*/ 365760 h 739140"/>
              <a:gd name="connsiteX66" fmla="*/ 1470660 w 3771906"/>
              <a:gd name="connsiteY66" fmla="*/ 388620 h 739140"/>
              <a:gd name="connsiteX67" fmla="*/ 1493520 w 3771906"/>
              <a:gd name="connsiteY67" fmla="*/ 495300 h 739140"/>
              <a:gd name="connsiteX68" fmla="*/ 1508760 w 3771906"/>
              <a:gd name="connsiteY68" fmla="*/ 518160 h 739140"/>
              <a:gd name="connsiteX69" fmla="*/ 1424940 w 3771906"/>
              <a:gd name="connsiteY69" fmla="*/ 464820 h 739140"/>
              <a:gd name="connsiteX70" fmla="*/ 1371600 w 3771906"/>
              <a:gd name="connsiteY70" fmla="*/ 388620 h 739140"/>
              <a:gd name="connsiteX71" fmla="*/ 1348740 w 3771906"/>
              <a:gd name="connsiteY71" fmla="*/ 342900 h 739140"/>
              <a:gd name="connsiteX72" fmla="*/ 1325880 w 3771906"/>
              <a:gd name="connsiteY72" fmla="*/ 312420 h 739140"/>
              <a:gd name="connsiteX73" fmla="*/ 1310640 w 3771906"/>
              <a:gd name="connsiteY73" fmla="*/ 289560 h 739140"/>
              <a:gd name="connsiteX74" fmla="*/ 1592580 w 3771906"/>
              <a:gd name="connsiteY74" fmla="*/ 274320 h 739140"/>
              <a:gd name="connsiteX75" fmla="*/ 1615440 w 3771906"/>
              <a:gd name="connsiteY75" fmla="*/ 266700 h 739140"/>
              <a:gd name="connsiteX76" fmla="*/ 1737360 w 3771906"/>
              <a:gd name="connsiteY76" fmla="*/ 236220 h 739140"/>
              <a:gd name="connsiteX77" fmla="*/ 1790700 w 3771906"/>
              <a:gd name="connsiteY77" fmla="*/ 220980 h 739140"/>
              <a:gd name="connsiteX78" fmla="*/ 1783080 w 3771906"/>
              <a:gd name="connsiteY78" fmla="*/ 167640 h 739140"/>
              <a:gd name="connsiteX79" fmla="*/ 1691640 w 3771906"/>
              <a:gd name="connsiteY79" fmla="*/ 152400 h 739140"/>
              <a:gd name="connsiteX80" fmla="*/ 1653540 w 3771906"/>
              <a:gd name="connsiteY80" fmla="*/ 220980 h 739140"/>
              <a:gd name="connsiteX81" fmla="*/ 1638300 w 3771906"/>
              <a:gd name="connsiteY81" fmla="*/ 243840 h 739140"/>
              <a:gd name="connsiteX82" fmla="*/ 1569720 w 3771906"/>
              <a:gd name="connsiteY82" fmla="*/ 358140 h 739140"/>
              <a:gd name="connsiteX83" fmla="*/ 1562100 w 3771906"/>
              <a:gd name="connsiteY83" fmla="*/ 381000 h 739140"/>
              <a:gd name="connsiteX84" fmla="*/ 1600200 w 3771906"/>
              <a:gd name="connsiteY84" fmla="*/ 548640 h 739140"/>
              <a:gd name="connsiteX85" fmla="*/ 1623060 w 3771906"/>
              <a:gd name="connsiteY85" fmla="*/ 556260 h 739140"/>
              <a:gd name="connsiteX86" fmla="*/ 1722120 w 3771906"/>
              <a:gd name="connsiteY86" fmla="*/ 342900 h 739140"/>
              <a:gd name="connsiteX87" fmla="*/ 1775460 w 3771906"/>
              <a:gd name="connsiteY87" fmla="*/ 266700 h 739140"/>
              <a:gd name="connsiteX88" fmla="*/ 1821180 w 3771906"/>
              <a:gd name="connsiteY88" fmla="*/ 289560 h 739140"/>
              <a:gd name="connsiteX89" fmla="*/ 1935480 w 3771906"/>
              <a:gd name="connsiteY89" fmla="*/ 403860 h 739140"/>
              <a:gd name="connsiteX90" fmla="*/ 1927860 w 3771906"/>
              <a:gd name="connsiteY90" fmla="*/ 449580 h 739140"/>
              <a:gd name="connsiteX91" fmla="*/ 1927860 w 3771906"/>
              <a:gd name="connsiteY91" fmla="*/ 266700 h 739140"/>
              <a:gd name="connsiteX92" fmla="*/ 1958340 w 3771906"/>
              <a:gd name="connsiteY92" fmla="*/ 236220 h 739140"/>
              <a:gd name="connsiteX93" fmla="*/ 2004060 w 3771906"/>
              <a:gd name="connsiteY93" fmla="*/ 228600 h 739140"/>
              <a:gd name="connsiteX94" fmla="*/ 2065020 w 3771906"/>
              <a:gd name="connsiteY94" fmla="*/ 236220 h 739140"/>
              <a:gd name="connsiteX95" fmla="*/ 2087880 w 3771906"/>
              <a:gd name="connsiteY95" fmla="*/ 259080 h 739140"/>
              <a:gd name="connsiteX96" fmla="*/ 2125980 w 3771906"/>
              <a:gd name="connsiteY96" fmla="*/ 335280 h 739140"/>
              <a:gd name="connsiteX97" fmla="*/ 2133600 w 3771906"/>
              <a:gd name="connsiteY97" fmla="*/ 441960 h 739140"/>
              <a:gd name="connsiteX98" fmla="*/ 2141220 w 3771906"/>
              <a:gd name="connsiteY98" fmla="*/ 396240 h 739140"/>
              <a:gd name="connsiteX99" fmla="*/ 2164080 w 3771906"/>
              <a:gd name="connsiteY99" fmla="*/ 335280 h 739140"/>
              <a:gd name="connsiteX100" fmla="*/ 2240280 w 3771906"/>
              <a:gd name="connsiteY100" fmla="*/ 213360 h 739140"/>
              <a:gd name="connsiteX101" fmla="*/ 2278380 w 3771906"/>
              <a:gd name="connsiteY101" fmla="*/ 220980 h 739140"/>
              <a:gd name="connsiteX102" fmla="*/ 2331720 w 3771906"/>
              <a:gd name="connsiteY102" fmla="*/ 304800 h 739140"/>
              <a:gd name="connsiteX103" fmla="*/ 2339340 w 3771906"/>
              <a:gd name="connsiteY103" fmla="*/ 373380 h 739140"/>
              <a:gd name="connsiteX104" fmla="*/ 2346960 w 3771906"/>
              <a:gd name="connsiteY104" fmla="*/ 403860 h 739140"/>
              <a:gd name="connsiteX105" fmla="*/ 2362200 w 3771906"/>
              <a:gd name="connsiteY105" fmla="*/ 289560 h 739140"/>
              <a:gd name="connsiteX106" fmla="*/ 2369820 w 3771906"/>
              <a:gd name="connsiteY106" fmla="*/ 266700 h 739140"/>
              <a:gd name="connsiteX107" fmla="*/ 2392680 w 3771906"/>
              <a:gd name="connsiteY107" fmla="*/ 236220 h 739140"/>
              <a:gd name="connsiteX108" fmla="*/ 2430780 w 3771906"/>
              <a:gd name="connsiteY108" fmla="*/ 205740 h 739140"/>
              <a:gd name="connsiteX109" fmla="*/ 2484120 w 3771906"/>
              <a:gd name="connsiteY109" fmla="*/ 259080 h 739140"/>
              <a:gd name="connsiteX110" fmla="*/ 2499360 w 3771906"/>
              <a:gd name="connsiteY110" fmla="*/ 320040 h 739140"/>
              <a:gd name="connsiteX111" fmla="*/ 2506980 w 3771906"/>
              <a:gd name="connsiteY111" fmla="*/ 358140 h 739140"/>
              <a:gd name="connsiteX112" fmla="*/ 2522220 w 3771906"/>
              <a:gd name="connsiteY112" fmla="*/ 419100 h 739140"/>
              <a:gd name="connsiteX113" fmla="*/ 2552700 w 3771906"/>
              <a:gd name="connsiteY113" fmla="*/ 358140 h 739140"/>
              <a:gd name="connsiteX114" fmla="*/ 2575560 w 3771906"/>
              <a:gd name="connsiteY114" fmla="*/ 312420 h 739140"/>
              <a:gd name="connsiteX115" fmla="*/ 2583180 w 3771906"/>
              <a:gd name="connsiteY115" fmla="*/ 289560 h 739140"/>
              <a:gd name="connsiteX116" fmla="*/ 2636520 w 3771906"/>
              <a:gd name="connsiteY116" fmla="*/ 236220 h 739140"/>
              <a:gd name="connsiteX117" fmla="*/ 2750820 w 3771906"/>
              <a:gd name="connsiteY117" fmla="*/ 243840 h 739140"/>
              <a:gd name="connsiteX118" fmla="*/ 2773680 w 3771906"/>
              <a:gd name="connsiteY118" fmla="*/ 251460 h 739140"/>
              <a:gd name="connsiteX119" fmla="*/ 2750820 w 3771906"/>
              <a:gd name="connsiteY119" fmla="*/ 236220 h 739140"/>
              <a:gd name="connsiteX120" fmla="*/ 2659380 w 3771906"/>
              <a:gd name="connsiteY120" fmla="*/ 251460 h 739140"/>
              <a:gd name="connsiteX121" fmla="*/ 2644140 w 3771906"/>
              <a:gd name="connsiteY121" fmla="*/ 274320 h 739140"/>
              <a:gd name="connsiteX122" fmla="*/ 2651760 w 3771906"/>
              <a:gd name="connsiteY122" fmla="*/ 441960 h 739140"/>
              <a:gd name="connsiteX123" fmla="*/ 2689860 w 3771906"/>
              <a:gd name="connsiteY123" fmla="*/ 381000 h 739140"/>
              <a:gd name="connsiteX124" fmla="*/ 2720340 w 3771906"/>
              <a:gd name="connsiteY124" fmla="*/ 335280 h 739140"/>
              <a:gd name="connsiteX125" fmla="*/ 2750820 w 3771906"/>
              <a:gd name="connsiteY125" fmla="*/ 251460 h 739140"/>
              <a:gd name="connsiteX126" fmla="*/ 2819400 w 3771906"/>
              <a:gd name="connsiteY126" fmla="*/ 365760 h 739140"/>
              <a:gd name="connsiteX127" fmla="*/ 2849880 w 3771906"/>
              <a:gd name="connsiteY127" fmla="*/ 396240 h 739140"/>
              <a:gd name="connsiteX128" fmla="*/ 2872740 w 3771906"/>
              <a:gd name="connsiteY128" fmla="*/ 403860 h 739140"/>
              <a:gd name="connsiteX129" fmla="*/ 2941320 w 3771906"/>
              <a:gd name="connsiteY129" fmla="*/ 266700 h 739140"/>
              <a:gd name="connsiteX130" fmla="*/ 2964180 w 3771906"/>
              <a:gd name="connsiteY130" fmla="*/ 251460 h 739140"/>
              <a:gd name="connsiteX131" fmla="*/ 3025140 w 3771906"/>
              <a:gd name="connsiteY131" fmla="*/ 259080 h 739140"/>
              <a:gd name="connsiteX132" fmla="*/ 3086100 w 3771906"/>
              <a:gd name="connsiteY132" fmla="*/ 373380 h 739140"/>
              <a:gd name="connsiteX133" fmla="*/ 3093720 w 3771906"/>
              <a:gd name="connsiteY133" fmla="*/ 464820 h 739140"/>
              <a:gd name="connsiteX134" fmla="*/ 3108960 w 3771906"/>
              <a:gd name="connsiteY134" fmla="*/ 396240 h 739140"/>
              <a:gd name="connsiteX135" fmla="*/ 3147060 w 3771906"/>
              <a:gd name="connsiteY135" fmla="*/ 327660 h 739140"/>
              <a:gd name="connsiteX136" fmla="*/ 3177540 w 3771906"/>
              <a:gd name="connsiteY136" fmla="*/ 297180 h 739140"/>
              <a:gd name="connsiteX137" fmla="*/ 3200400 w 3771906"/>
              <a:gd name="connsiteY137" fmla="*/ 266700 h 739140"/>
              <a:gd name="connsiteX138" fmla="*/ 3246120 w 3771906"/>
              <a:gd name="connsiteY138" fmla="*/ 281940 h 739140"/>
              <a:gd name="connsiteX139" fmla="*/ 3291840 w 3771906"/>
              <a:gd name="connsiteY139" fmla="*/ 419100 h 739140"/>
              <a:gd name="connsiteX140" fmla="*/ 3307080 w 3771906"/>
              <a:gd name="connsiteY140" fmla="*/ 457200 h 739140"/>
              <a:gd name="connsiteX141" fmla="*/ 3314700 w 3771906"/>
              <a:gd name="connsiteY141" fmla="*/ 480060 h 739140"/>
              <a:gd name="connsiteX142" fmla="*/ 3368040 w 3771906"/>
              <a:gd name="connsiteY142" fmla="*/ 449580 h 739140"/>
              <a:gd name="connsiteX143" fmla="*/ 3375660 w 3771906"/>
              <a:gd name="connsiteY143" fmla="*/ 426720 h 739140"/>
              <a:gd name="connsiteX144" fmla="*/ 3398520 w 3771906"/>
              <a:gd name="connsiteY144" fmla="*/ 297180 h 739140"/>
              <a:gd name="connsiteX145" fmla="*/ 3421380 w 3771906"/>
              <a:gd name="connsiteY145" fmla="*/ 289560 h 739140"/>
              <a:gd name="connsiteX146" fmla="*/ 3429000 w 3771906"/>
              <a:gd name="connsiteY146" fmla="*/ 312420 h 739140"/>
              <a:gd name="connsiteX147" fmla="*/ 3444240 w 3771906"/>
              <a:gd name="connsiteY147" fmla="*/ 335280 h 739140"/>
              <a:gd name="connsiteX148" fmla="*/ 3467100 w 3771906"/>
              <a:gd name="connsiteY148" fmla="*/ 449580 h 739140"/>
              <a:gd name="connsiteX149" fmla="*/ 3459480 w 3771906"/>
              <a:gd name="connsiteY149" fmla="*/ 495300 h 739140"/>
              <a:gd name="connsiteX150" fmla="*/ 3467100 w 3771906"/>
              <a:gd name="connsiteY150" fmla="*/ 396240 h 739140"/>
              <a:gd name="connsiteX151" fmla="*/ 3558540 w 3771906"/>
              <a:gd name="connsiteY151" fmla="*/ 335280 h 739140"/>
              <a:gd name="connsiteX152" fmla="*/ 3596640 w 3771906"/>
              <a:gd name="connsiteY152" fmla="*/ 327660 h 739140"/>
              <a:gd name="connsiteX153" fmla="*/ 3649980 w 3771906"/>
              <a:gd name="connsiteY153" fmla="*/ 411480 h 739140"/>
              <a:gd name="connsiteX154" fmla="*/ 3680460 w 3771906"/>
              <a:gd name="connsiteY154" fmla="*/ 510540 h 739140"/>
              <a:gd name="connsiteX155" fmla="*/ 3771900 w 3771906"/>
              <a:gd name="connsiteY155" fmla="*/ 48768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771906" h="739140">
                <a:moveTo>
                  <a:pt x="0" y="739140"/>
                </a:moveTo>
                <a:cubicBezTo>
                  <a:pt x="17780" y="723900"/>
                  <a:pt x="37674" y="710826"/>
                  <a:pt x="53340" y="693420"/>
                </a:cubicBezTo>
                <a:cubicBezTo>
                  <a:pt x="60939" y="684977"/>
                  <a:pt x="61978" y="672183"/>
                  <a:pt x="68580" y="662940"/>
                </a:cubicBezTo>
                <a:cubicBezTo>
                  <a:pt x="74844" y="654171"/>
                  <a:pt x="85976" y="649368"/>
                  <a:pt x="91440" y="640080"/>
                </a:cubicBezTo>
                <a:cubicBezTo>
                  <a:pt x="104746" y="617460"/>
                  <a:pt x="151287" y="531346"/>
                  <a:pt x="160020" y="487680"/>
                </a:cubicBezTo>
                <a:cubicBezTo>
                  <a:pt x="172140" y="427079"/>
                  <a:pt x="180659" y="365812"/>
                  <a:pt x="190500" y="304800"/>
                </a:cubicBezTo>
                <a:cubicBezTo>
                  <a:pt x="193360" y="287069"/>
                  <a:pt x="194598" y="269072"/>
                  <a:pt x="198120" y="251460"/>
                </a:cubicBezTo>
                <a:cubicBezTo>
                  <a:pt x="207305" y="205534"/>
                  <a:pt x="217752" y="159862"/>
                  <a:pt x="228600" y="114300"/>
                </a:cubicBezTo>
                <a:cubicBezTo>
                  <a:pt x="230460" y="106486"/>
                  <a:pt x="233237" y="98898"/>
                  <a:pt x="236220" y="91440"/>
                </a:cubicBezTo>
                <a:cubicBezTo>
                  <a:pt x="248483" y="60782"/>
                  <a:pt x="261620" y="30480"/>
                  <a:pt x="274320" y="0"/>
                </a:cubicBezTo>
                <a:cubicBezTo>
                  <a:pt x="281940" y="2540"/>
                  <a:pt x="293195" y="646"/>
                  <a:pt x="297180" y="7620"/>
                </a:cubicBezTo>
                <a:cubicBezTo>
                  <a:pt x="304845" y="21035"/>
                  <a:pt x="303615" y="37935"/>
                  <a:pt x="304800" y="53340"/>
                </a:cubicBezTo>
                <a:cubicBezTo>
                  <a:pt x="308701" y="104054"/>
                  <a:pt x="309180" y="154980"/>
                  <a:pt x="312420" y="205740"/>
                </a:cubicBezTo>
                <a:cubicBezTo>
                  <a:pt x="316801" y="274368"/>
                  <a:pt x="321616" y="342978"/>
                  <a:pt x="327660" y="411480"/>
                </a:cubicBezTo>
                <a:cubicBezTo>
                  <a:pt x="329239" y="429371"/>
                  <a:pt x="330924" y="447396"/>
                  <a:pt x="335280" y="464820"/>
                </a:cubicBezTo>
                <a:cubicBezTo>
                  <a:pt x="338597" y="478090"/>
                  <a:pt x="345440" y="490220"/>
                  <a:pt x="350520" y="502920"/>
                </a:cubicBezTo>
                <a:cubicBezTo>
                  <a:pt x="355600" y="487680"/>
                  <a:pt x="361347" y="472646"/>
                  <a:pt x="365760" y="457200"/>
                </a:cubicBezTo>
                <a:cubicBezTo>
                  <a:pt x="370840" y="439420"/>
                  <a:pt x="375152" y="421403"/>
                  <a:pt x="381000" y="403860"/>
                </a:cubicBezTo>
                <a:cubicBezTo>
                  <a:pt x="385325" y="390884"/>
                  <a:pt x="391160" y="378460"/>
                  <a:pt x="396240" y="365760"/>
                </a:cubicBezTo>
                <a:cubicBezTo>
                  <a:pt x="398395" y="352832"/>
                  <a:pt x="404984" y="305799"/>
                  <a:pt x="411480" y="289560"/>
                </a:cubicBezTo>
                <a:cubicBezTo>
                  <a:pt x="433033" y="235678"/>
                  <a:pt x="457200" y="182880"/>
                  <a:pt x="480060" y="129540"/>
                </a:cubicBezTo>
                <a:cubicBezTo>
                  <a:pt x="482600" y="106680"/>
                  <a:pt x="482102" y="83274"/>
                  <a:pt x="487680" y="60960"/>
                </a:cubicBezTo>
                <a:cubicBezTo>
                  <a:pt x="489901" y="52075"/>
                  <a:pt x="497199" y="30949"/>
                  <a:pt x="502920" y="38100"/>
                </a:cubicBezTo>
                <a:cubicBezTo>
                  <a:pt x="513144" y="50880"/>
                  <a:pt x="523234" y="134580"/>
                  <a:pt x="525780" y="152400"/>
                </a:cubicBezTo>
                <a:cubicBezTo>
                  <a:pt x="526258" y="161013"/>
                  <a:pt x="536382" y="360790"/>
                  <a:pt x="541020" y="388620"/>
                </a:cubicBezTo>
                <a:cubicBezTo>
                  <a:pt x="543269" y="402112"/>
                  <a:pt x="551935" y="413744"/>
                  <a:pt x="556260" y="426720"/>
                </a:cubicBezTo>
                <a:cubicBezTo>
                  <a:pt x="576877" y="488571"/>
                  <a:pt x="565075" y="487419"/>
                  <a:pt x="609600" y="548640"/>
                </a:cubicBezTo>
                <a:cubicBezTo>
                  <a:pt x="614987" y="556046"/>
                  <a:pt x="624840" y="558800"/>
                  <a:pt x="632460" y="563880"/>
                </a:cubicBezTo>
                <a:cubicBezTo>
                  <a:pt x="642620" y="561340"/>
                  <a:pt x="657630" y="565287"/>
                  <a:pt x="662940" y="556260"/>
                </a:cubicBezTo>
                <a:cubicBezTo>
                  <a:pt x="684946" y="518849"/>
                  <a:pt x="708660" y="434340"/>
                  <a:pt x="708660" y="434340"/>
                </a:cubicBezTo>
                <a:cubicBezTo>
                  <a:pt x="711200" y="419100"/>
                  <a:pt x="713250" y="403770"/>
                  <a:pt x="716280" y="388620"/>
                </a:cubicBezTo>
                <a:cubicBezTo>
                  <a:pt x="718334" y="378351"/>
                  <a:pt x="714533" y="362824"/>
                  <a:pt x="723900" y="358140"/>
                </a:cubicBezTo>
                <a:cubicBezTo>
                  <a:pt x="732091" y="354044"/>
                  <a:pt x="739140" y="368300"/>
                  <a:pt x="746760" y="373380"/>
                </a:cubicBezTo>
                <a:cubicBezTo>
                  <a:pt x="760911" y="422908"/>
                  <a:pt x="761415" y="433169"/>
                  <a:pt x="784860" y="480060"/>
                </a:cubicBezTo>
                <a:cubicBezTo>
                  <a:pt x="791484" y="493307"/>
                  <a:pt x="797967" y="507014"/>
                  <a:pt x="807720" y="518160"/>
                </a:cubicBezTo>
                <a:cubicBezTo>
                  <a:pt x="816083" y="527718"/>
                  <a:pt x="828040" y="533400"/>
                  <a:pt x="838200" y="541020"/>
                </a:cubicBezTo>
                <a:cubicBezTo>
                  <a:pt x="840740" y="533400"/>
                  <a:pt x="844245" y="526036"/>
                  <a:pt x="845820" y="518160"/>
                </a:cubicBezTo>
                <a:cubicBezTo>
                  <a:pt x="854419" y="475164"/>
                  <a:pt x="858045" y="431158"/>
                  <a:pt x="868680" y="388620"/>
                </a:cubicBezTo>
                <a:lnTo>
                  <a:pt x="876300" y="358140"/>
                </a:lnTo>
                <a:cubicBezTo>
                  <a:pt x="878840" y="365760"/>
                  <a:pt x="881713" y="373277"/>
                  <a:pt x="883920" y="381000"/>
                </a:cubicBezTo>
                <a:cubicBezTo>
                  <a:pt x="886797" y="391070"/>
                  <a:pt x="886856" y="402113"/>
                  <a:pt x="891540" y="411480"/>
                </a:cubicBezTo>
                <a:cubicBezTo>
                  <a:pt x="897220" y="422839"/>
                  <a:pt x="907532" y="431277"/>
                  <a:pt x="914400" y="441960"/>
                </a:cubicBezTo>
                <a:cubicBezTo>
                  <a:pt x="930418" y="466877"/>
                  <a:pt x="944102" y="493243"/>
                  <a:pt x="960120" y="518160"/>
                </a:cubicBezTo>
                <a:cubicBezTo>
                  <a:pt x="982767" y="553388"/>
                  <a:pt x="974115" y="545685"/>
                  <a:pt x="1005840" y="556260"/>
                </a:cubicBezTo>
                <a:cubicBezTo>
                  <a:pt x="1008380" y="502920"/>
                  <a:pt x="1007098" y="449260"/>
                  <a:pt x="1013460" y="396240"/>
                </a:cubicBezTo>
                <a:cubicBezTo>
                  <a:pt x="1014813" y="384962"/>
                  <a:pt x="1021884" y="374847"/>
                  <a:pt x="1028700" y="365760"/>
                </a:cubicBezTo>
                <a:cubicBezTo>
                  <a:pt x="1042660" y="347147"/>
                  <a:pt x="1061882" y="331559"/>
                  <a:pt x="1082040" y="320040"/>
                </a:cubicBezTo>
                <a:cubicBezTo>
                  <a:pt x="1091903" y="314404"/>
                  <a:pt x="1102360" y="309880"/>
                  <a:pt x="1112520" y="304800"/>
                </a:cubicBezTo>
                <a:cubicBezTo>
                  <a:pt x="1147455" y="252397"/>
                  <a:pt x="1125624" y="264872"/>
                  <a:pt x="1165860" y="251460"/>
                </a:cubicBezTo>
                <a:cubicBezTo>
                  <a:pt x="1170940" y="259080"/>
                  <a:pt x="1174624" y="267844"/>
                  <a:pt x="1181100" y="274320"/>
                </a:cubicBezTo>
                <a:cubicBezTo>
                  <a:pt x="1187576" y="280796"/>
                  <a:pt x="1197929" y="282668"/>
                  <a:pt x="1203960" y="289560"/>
                </a:cubicBezTo>
                <a:cubicBezTo>
                  <a:pt x="1226760" y="315617"/>
                  <a:pt x="1239039" y="341457"/>
                  <a:pt x="1249680" y="373380"/>
                </a:cubicBezTo>
                <a:cubicBezTo>
                  <a:pt x="1252992" y="383315"/>
                  <a:pt x="1254760" y="393700"/>
                  <a:pt x="1257300" y="403860"/>
                </a:cubicBezTo>
                <a:cubicBezTo>
                  <a:pt x="1249680" y="414020"/>
                  <a:pt x="1245330" y="427806"/>
                  <a:pt x="1234440" y="434340"/>
                </a:cubicBezTo>
                <a:cubicBezTo>
                  <a:pt x="1218584" y="443854"/>
                  <a:pt x="1198774" y="444142"/>
                  <a:pt x="1181100" y="449580"/>
                </a:cubicBezTo>
                <a:cubicBezTo>
                  <a:pt x="1165746" y="454304"/>
                  <a:pt x="1150477" y="459330"/>
                  <a:pt x="1135380" y="464820"/>
                </a:cubicBezTo>
                <a:cubicBezTo>
                  <a:pt x="1122525" y="469494"/>
                  <a:pt x="1087608" y="470388"/>
                  <a:pt x="1097280" y="480060"/>
                </a:cubicBezTo>
                <a:cubicBezTo>
                  <a:pt x="1108205" y="490985"/>
                  <a:pt x="1128071" y="476421"/>
                  <a:pt x="1143000" y="472440"/>
                </a:cubicBezTo>
                <a:cubicBezTo>
                  <a:pt x="1166283" y="466231"/>
                  <a:pt x="1211580" y="449580"/>
                  <a:pt x="1211580" y="449580"/>
                </a:cubicBezTo>
                <a:cubicBezTo>
                  <a:pt x="1234440" y="429260"/>
                  <a:pt x="1263579" y="414321"/>
                  <a:pt x="1280160" y="388620"/>
                </a:cubicBezTo>
                <a:cubicBezTo>
                  <a:pt x="1315267" y="334204"/>
                  <a:pt x="1328059" y="267242"/>
                  <a:pt x="1363980" y="213360"/>
                </a:cubicBezTo>
                <a:cubicBezTo>
                  <a:pt x="1369060" y="205740"/>
                  <a:pt x="1375430" y="198837"/>
                  <a:pt x="1379220" y="190500"/>
                </a:cubicBezTo>
                <a:cubicBezTo>
                  <a:pt x="1431833" y="74751"/>
                  <a:pt x="1374158" y="176076"/>
                  <a:pt x="1424940" y="91440"/>
                </a:cubicBezTo>
                <a:cubicBezTo>
                  <a:pt x="1427480" y="104140"/>
                  <a:pt x="1429419" y="116975"/>
                  <a:pt x="1432560" y="129540"/>
                </a:cubicBezTo>
                <a:cubicBezTo>
                  <a:pt x="1434508" y="137332"/>
                  <a:pt x="1439184" y="144430"/>
                  <a:pt x="1440180" y="152400"/>
                </a:cubicBezTo>
                <a:cubicBezTo>
                  <a:pt x="1441016" y="159089"/>
                  <a:pt x="1453241" y="316767"/>
                  <a:pt x="1463040" y="365760"/>
                </a:cubicBezTo>
                <a:cubicBezTo>
                  <a:pt x="1464615" y="373636"/>
                  <a:pt x="1468120" y="381000"/>
                  <a:pt x="1470660" y="388620"/>
                </a:cubicBezTo>
                <a:cubicBezTo>
                  <a:pt x="1476662" y="436634"/>
                  <a:pt x="1474637" y="452813"/>
                  <a:pt x="1493520" y="495300"/>
                </a:cubicBezTo>
                <a:cubicBezTo>
                  <a:pt x="1497239" y="503669"/>
                  <a:pt x="1503680" y="510540"/>
                  <a:pt x="1508760" y="518160"/>
                </a:cubicBezTo>
                <a:cubicBezTo>
                  <a:pt x="1463169" y="533357"/>
                  <a:pt x="1475370" y="536863"/>
                  <a:pt x="1424940" y="464820"/>
                </a:cubicBezTo>
                <a:cubicBezTo>
                  <a:pt x="1407160" y="439420"/>
                  <a:pt x="1388032" y="414912"/>
                  <a:pt x="1371600" y="388620"/>
                </a:cubicBezTo>
                <a:cubicBezTo>
                  <a:pt x="1362569" y="374171"/>
                  <a:pt x="1357506" y="357511"/>
                  <a:pt x="1348740" y="342900"/>
                </a:cubicBezTo>
                <a:cubicBezTo>
                  <a:pt x="1342206" y="332010"/>
                  <a:pt x="1333262" y="322754"/>
                  <a:pt x="1325880" y="312420"/>
                </a:cubicBezTo>
                <a:cubicBezTo>
                  <a:pt x="1320557" y="304968"/>
                  <a:pt x="1315720" y="297180"/>
                  <a:pt x="1310640" y="289560"/>
                </a:cubicBezTo>
                <a:cubicBezTo>
                  <a:pt x="1417655" y="253888"/>
                  <a:pt x="1301903" y="290032"/>
                  <a:pt x="1592580" y="274320"/>
                </a:cubicBezTo>
                <a:cubicBezTo>
                  <a:pt x="1600600" y="273886"/>
                  <a:pt x="1607672" y="268744"/>
                  <a:pt x="1615440" y="266700"/>
                </a:cubicBezTo>
                <a:cubicBezTo>
                  <a:pt x="1655951" y="256039"/>
                  <a:pt x="1696720" y="246380"/>
                  <a:pt x="1737360" y="236220"/>
                </a:cubicBezTo>
                <a:cubicBezTo>
                  <a:pt x="1775632" y="226652"/>
                  <a:pt x="1757905" y="231912"/>
                  <a:pt x="1790700" y="220980"/>
                </a:cubicBezTo>
                <a:cubicBezTo>
                  <a:pt x="1788160" y="203200"/>
                  <a:pt x="1791112" y="183704"/>
                  <a:pt x="1783080" y="167640"/>
                </a:cubicBezTo>
                <a:cubicBezTo>
                  <a:pt x="1763784" y="129047"/>
                  <a:pt x="1720753" y="148761"/>
                  <a:pt x="1691640" y="152400"/>
                </a:cubicBezTo>
                <a:cubicBezTo>
                  <a:pt x="1678940" y="175260"/>
                  <a:pt x="1666717" y="198391"/>
                  <a:pt x="1653540" y="220980"/>
                </a:cubicBezTo>
                <a:cubicBezTo>
                  <a:pt x="1648925" y="228891"/>
                  <a:pt x="1643075" y="236026"/>
                  <a:pt x="1638300" y="243840"/>
                </a:cubicBezTo>
                <a:cubicBezTo>
                  <a:pt x="1615131" y="281753"/>
                  <a:pt x="1591298" y="319300"/>
                  <a:pt x="1569720" y="358140"/>
                </a:cubicBezTo>
                <a:cubicBezTo>
                  <a:pt x="1565819" y="365161"/>
                  <a:pt x="1564640" y="373380"/>
                  <a:pt x="1562100" y="381000"/>
                </a:cubicBezTo>
                <a:cubicBezTo>
                  <a:pt x="1553167" y="470332"/>
                  <a:pt x="1540291" y="462104"/>
                  <a:pt x="1600200" y="548640"/>
                </a:cubicBezTo>
                <a:cubicBezTo>
                  <a:pt x="1604772" y="555244"/>
                  <a:pt x="1615440" y="553720"/>
                  <a:pt x="1623060" y="556260"/>
                </a:cubicBezTo>
                <a:cubicBezTo>
                  <a:pt x="1668673" y="480238"/>
                  <a:pt x="1683120" y="459900"/>
                  <a:pt x="1722120" y="342900"/>
                </a:cubicBezTo>
                <a:cubicBezTo>
                  <a:pt x="1748292" y="264385"/>
                  <a:pt x="1721603" y="280164"/>
                  <a:pt x="1775460" y="266700"/>
                </a:cubicBezTo>
                <a:cubicBezTo>
                  <a:pt x="1790700" y="274320"/>
                  <a:pt x="1808243" y="278471"/>
                  <a:pt x="1821180" y="289560"/>
                </a:cubicBezTo>
                <a:cubicBezTo>
                  <a:pt x="1862090" y="324626"/>
                  <a:pt x="1935480" y="403860"/>
                  <a:pt x="1935480" y="403860"/>
                </a:cubicBezTo>
                <a:cubicBezTo>
                  <a:pt x="1962356" y="484488"/>
                  <a:pt x="1977617" y="486898"/>
                  <a:pt x="1927860" y="449580"/>
                </a:cubicBezTo>
                <a:cubicBezTo>
                  <a:pt x="1916452" y="381134"/>
                  <a:pt x="1908298" y="352774"/>
                  <a:pt x="1927860" y="266700"/>
                </a:cubicBezTo>
                <a:cubicBezTo>
                  <a:pt x="1931044" y="252689"/>
                  <a:pt x="1945489" y="242646"/>
                  <a:pt x="1958340" y="236220"/>
                </a:cubicBezTo>
                <a:cubicBezTo>
                  <a:pt x="1972159" y="229310"/>
                  <a:pt x="1988820" y="231140"/>
                  <a:pt x="2004060" y="228600"/>
                </a:cubicBezTo>
                <a:cubicBezTo>
                  <a:pt x="2024380" y="231140"/>
                  <a:pt x="2045775" y="229222"/>
                  <a:pt x="2065020" y="236220"/>
                </a:cubicBezTo>
                <a:cubicBezTo>
                  <a:pt x="2075148" y="239903"/>
                  <a:pt x="2080981" y="250801"/>
                  <a:pt x="2087880" y="259080"/>
                </a:cubicBezTo>
                <a:cubicBezTo>
                  <a:pt x="2106976" y="281995"/>
                  <a:pt x="2114033" y="307403"/>
                  <a:pt x="2125980" y="335280"/>
                </a:cubicBezTo>
                <a:cubicBezTo>
                  <a:pt x="2128520" y="370840"/>
                  <a:pt x="2124953" y="407374"/>
                  <a:pt x="2133600" y="441960"/>
                </a:cubicBezTo>
                <a:cubicBezTo>
                  <a:pt x="2137347" y="456949"/>
                  <a:pt x="2136975" y="411096"/>
                  <a:pt x="2141220" y="396240"/>
                </a:cubicBezTo>
                <a:cubicBezTo>
                  <a:pt x="2147182" y="375373"/>
                  <a:pt x="2154750" y="354874"/>
                  <a:pt x="2164080" y="335280"/>
                </a:cubicBezTo>
                <a:cubicBezTo>
                  <a:pt x="2209625" y="239636"/>
                  <a:pt x="2194610" y="259030"/>
                  <a:pt x="2240280" y="213360"/>
                </a:cubicBezTo>
                <a:cubicBezTo>
                  <a:pt x="2252980" y="215900"/>
                  <a:pt x="2267770" y="213553"/>
                  <a:pt x="2278380" y="220980"/>
                </a:cubicBezTo>
                <a:cubicBezTo>
                  <a:pt x="2312221" y="244669"/>
                  <a:pt x="2318087" y="270717"/>
                  <a:pt x="2331720" y="304800"/>
                </a:cubicBezTo>
                <a:cubicBezTo>
                  <a:pt x="2334260" y="327660"/>
                  <a:pt x="2335843" y="350647"/>
                  <a:pt x="2339340" y="373380"/>
                </a:cubicBezTo>
                <a:cubicBezTo>
                  <a:pt x="2340932" y="383731"/>
                  <a:pt x="2344204" y="413964"/>
                  <a:pt x="2346960" y="403860"/>
                </a:cubicBezTo>
                <a:cubicBezTo>
                  <a:pt x="2357073" y="366777"/>
                  <a:pt x="2355881" y="327474"/>
                  <a:pt x="2362200" y="289560"/>
                </a:cubicBezTo>
                <a:cubicBezTo>
                  <a:pt x="2363520" y="281637"/>
                  <a:pt x="2365835" y="273674"/>
                  <a:pt x="2369820" y="266700"/>
                </a:cubicBezTo>
                <a:cubicBezTo>
                  <a:pt x="2376121" y="255673"/>
                  <a:pt x="2385298" y="246554"/>
                  <a:pt x="2392680" y="236220"/>
                </a:cubicBezTo>
                <a:cubicBezTo>
                  <a:pt x="2414222" y="206061"/>
                  <a:pt x="2397612" y="216796"/>
                  <a:pt x="2430780" y="205740"/>
                </a:cubicBezTo>
                <a:cubicBezTo>
                  <a:pt x="2448560" y="223520"/>
                  <a:pt x="2478022" y="234686"/>
                  <a:pt x="2484120" y="259080"/>
                </a:cubicBezTo>
                <a:cubicBezTo>
                  <a:pt x="2489200" y="279400"/>
                  <a:pt x="2494650" y="299631"/>
                  <a:pt x="2499360" y="320040"/>
                </a:cubicBezTo>
                <a:cubicBezTo>
                  <a:pt x="2502272" y="332660"/>
                  <a:pt x="2504068" y="345520"/>
                  <a:pt x="2506980" y="358140"/>
                </a:cubicBezTo>
                <a:cubicBezTo>
                  <a:pt x="2511690" y="378549"/>
                  <a:pt x="2522220" y="419100"/>
                  <a:pt x="2522220" y="419100"/>
                </a:cubicBezTo>
                <a:cubicBezTo>
                  <a:pt x="2564890" y="390653"/>
                  <a:pt x="2531842" y="420715"/>
                  <a:pt x="2552700" y="358140"/>
                </a:cubicBezTo>
                <a:cubicBezTo>
                  <a:pt x="2558088" y="341976"/>
                  <a:pt x="2568640" y="327990"/>
                  <a:pt x="2575560" y="312420"/>
                </a:cubicBezTo>
                <a:cubicBezTo>
                  <a:pt x="2578822" y="305080"/>
                  <a:pt x="2578923" y="296371"/>
                  <a:pt x="2583180" y="289560"/>
                </a:cubicBezTo>
                <a:cubicBezTo>
                  <a:pt x="2605806" y="253359"/>
                  <a:pt x="2607772" y="255385"/>
                  <a:pt x="2636520" y="236220"/>
                </a:cubicBezTo>
                <a:cubicBezTo>
                  <a:pt x="2674620" y="238760"/>
                  <a:pt x="2712869" y="239623"/>
                  <a:pt x="2750820" y="243840"/>
                </a:cubicBezTo>
                <a:cubicBezTo>
                  <a:pt x="2758803" y="244727"/>
                  <a:pt x="2773680" y="259492"/>
                  <a:pt x="2773680" y="251460"/>
                </a:cubicBezTo>
                <a:cubicBezTo>
                  <a:pt x="2773680" y="242302"/>
                  <a:pt x="2758440" y="241300"/>
                  <a:pt x="2750820" y="236220"/>
                </a:cubicBezTo>
                <a:cubicBezTo>
                  <a:pt x="2720340" y="241300"/>
                  <a:pt x="2688480" y="241067"/>
                  <a:pt x="2659380" y="251460"/>
                </a:cubicBezTo>
                <a:cubicBezTo>
                  <a:pt x="2650755" y="254540"/>
                  <a:pt x="2644506" y="265169"/>
                  <a:pt x="2644140" y="274320"/>
                </a:cubicBezTo>
                <a:cubicBezTo>
                  <a:pt x="2641904" y="330213"/>
                  <a:pt x="2649220" y="386080"/>
                  <a:pt x="2651760" y="441960"/>
                </a:cubicBezTo>
                <a:cubicBezTo>
                  <a:pt x="2709275" y="413202"/>
                  <a:pt x="2662396" y="446913"/>
                  <a:pt x="2689860" y="381000"/>
                </a:cubicBezTo>
                <a:cubicBezTo>
                  <a:pt x="2696905" y="364093"/>
                  <a:pt x="2711656" y="351407"/>
                  <a:pt x="2720340" y="335280"/>
                </a:cubicBezTo>
                <a:cubicBezTo>
                  <a:pt x="2741329" y="296301"/>
                  <a:pt x="2741755" y="287720"/>
                  <a:pt x="2750820" y="251460"/>
                </a:cubicBezTo>
                <a:cubicBezTo>
                  <a:pt x="2769221" y="288262"/>
                  <a:pt x="2793926" y="340286"/>
                  <a:pt x="2819400" y="365760"/>
                </a:cubicBezTo>
                <a:cubicBezTo>
                  <a:pt x="2829560" y="375920"/>
                  <a:pt x="2838188" y="387889"/>
                  <a:pt x="2849880" y="396240"/>
                </a:cubicBezTo>
                <a:cubicBezTo>
                  <a:pt x="2856416" y="400909"/>
                  <a:pt x="2865120" y="401320"/>
                  <a:pt x="2872740" y="403860"/>
                </a:cubicBezTo>
                <a:cubicBezTo>
                  <a:pt x="2885780" y="364739"/>
                  <a:pt x="2903336" y="292023"/>
                  <a:pt x="2941320" y="266700"/>
                </a:cubicBezTo>
                <a:lnTo>
                  <a:pt x="2964180" y="251460"/>
                </a:lnTo>
                <a:cubicBezTo>
                  <a:pt x="2984500" y="254000"/>
                  <a:pt x="3007700" y="248347"/>
                  <a:pt x="3025140" y="259080"/>
                </a:cubicBezTo>
                <a:cubicBezTo>
                  <a:pt x="3056456" y="278351"/>
                  <a:pt x="3074835" y="343339"/>
                  <a:pt x="3086100" y="373380"/>
                </a:cubicBezTo>
                <a:cubicBezTo>
                  <a:pt x="3088640" y="403860"/>
                  <a:pt x="3072093" y="443193"/>
                  <a:pt x="3093720" y="464820"/>
                </a:cubicBezTo>
                <a:cubicBezTo>
                  <a:pt x="3110279" y="481379"/>
                  <a:pt x="3100472" y="418065"/>
                  <a:pt x="3108960" y="396240"/>
                </a:cubicBezTo>
                <a:cubicBezTo>
                  <a:pt x="3118438" y="371867"/>
                  <a:pt x="3132175" y="349161"/>
                  <a:pt x="3147060" y="327660"/>
                </a:cubicBezTo>
                <a:cubicBezTo>
                  <a:pt x="3155239" y="315846"/>
                  <a:pt x="3168078" y="307993"/>
                  <a:pt x="3177540" y="297180"/>
                </a:cubicBezTo>
                <a:cubicBezTo>
                  <a:pt x="3185903" y="287622"/>
                  <a:pt x="3192780" y="276860"/>
                  <a:pt x="3200400" y="266700"/>
                </a:cubicBezTo>
                <a:cubicBezTo>
                  <a:pt x="3215640" y="271780"/>
                  <a:pt x="3234233" y="271134"/>
                  <a:pt x="3246120" y="281940"/>
                </a:cubicBezTo>
                <a:cubicBezTo>
                  <a:pt x="3300508" y="331383"/>
                  <a:pt x="3278897" y="354385"/>
                  <a:pt x="3291840" y="419100"/>
                </a:cubicBezTo>
                <a:cubicBezTo>
                  <a:pt x="3294523" y="432513"/>
                  <a:pt x="3302277" y="444393"/>
                  <a:pt x="3307080" y="457200"/>
                </a:cubicBezTo>
                <a:cubicBezTo>
                  <a:pt x="3309900" y="464721"/>
                  <a:pt x="3312160" y="472440"/>
                  <a:pt x="3314700" y="480060"/>
                </a:cubicBezTo>
                <a:cubicBezTo>
                  <a:pt x="3322200" y="476310"/>
                  <a:pt x="3360860" y="458555"/>
                  <a:pt x="3368040" y="449580"/>
                </a:cubicBezTo>
                <a:cubicBezTo>
                  <a:pt x="3373058" y="443308"/>
                  <a:pt x="3374085" y="434596"/>
                  <a:pt x="3375660" y="426720"/>
                </a:cubicBezTo>
                <a:cubicBezTo>
                  <a:pt x="3384259" y="383724"/>
                  <a:pt x="3384654" y="338777"/>
                  <a:pt x="3398520" y="297180"/>
                </a:cubicBezTo>
                <a:cubicBezTo>
                  <a:pt x="3401060" y="289560"/>
                  <a:pt x="3413760" y="292100"/>
                  <a:pt x="3421380" y="289560"/>
                </a:cubicBezTo>
                <a:cubicBezTo>
                  <a:pt x="3423920" y="297180"/>
                  <a:pt x="3425408" y="305236"/>
                  <a:pt x="3429000" y="312420"/>
                </a:cubicBezTo>
                <a:cubicBezTo>
                  <a:pt x="3433096" y="320611"/>
                  <a:pt x="3441789" y="326456"/>
                  <a:pt x="3444240" y="335280"/>
                </a:cubicBezTo>
                <a:cubicBezTo>
                  <a:pt x="3454639" y="372717"/>
                  <a:pt x="3467100" y="449580"/>
                  <a:pt x="3467100" y="449580"/>
                </a:cubicBezTo>
                <a:cubicBezTo>
                  <a:pt x="3464560" y="464820"/>
                  <a:pt x="3459480" y="510750"/>
                  <a:pt x="3459480" y="495300"/>
                </a:cubicBezTo>
                <a:cubicBezTo>
                  <a:pt x="3459480" y="462182"/>
                  <a:pt x="3461345" y="428854"/>
                  <a:pt x="3467100" y="396240"/>
                </a:cubicBezTo>
                <a:cubicBezTo>
                  <a:pt x="3474829" y="352445"/>
                  <a:pt x="3519347" y="343119"/>
                  <a:pt x="3558540" y="335280"/>
                </a:cubicBezTo>
                <a:lnTo>
                  <a:pt x="3596640" y="327660"/>
                </a:lnTo>
                <a:cubicBezTo>
                  <a:pt x="3646847" y="357784"/>
                  <a:pt x="3639426" y="341118"/>
                  <a:pt x="3649980" y="411480"/>
                </a:cubicBezTo>
                <a:cubicBezTo>
                  <a:pt x="3665246" y="513251"/>
                  <a:pt x="3626751" y="492637"/>
                  <a:pt x="3680460" y="510540"/>
                </a:cubicBezTo>
                <a:cubicBezTo>
                  <a:pt x="3774405" y="494882"/>
                  <a:pt x="3771900" y="526200"/>
                  <a:pt x="3771900" y="48768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3164329" y="5487399"/>
            <a:ext cx="2792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/>
              <a:t>x</a:t>
            </a:r>
            <a:endParaRPr lang="de-DE" sz="1600" b="1" dirty="0" smtClean="0"/>
          </a:p>
        </p:txBody>
      </p:sp>
      <p:sp>
        <p:nvSpPr>
          <p:cNvPr id="47" name="Textfeld 46"/>
          <p:cNvSpPr txBox="1"/>
          <p:nvPr/>
        </p:nvSpPr>
        <p:spPr>
          <a:xfrm>
            <a:off x="3798958" y="5823539"/>
            <a:ext cx="83708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000" dirty="0" smtClean="0"/>
              <a:t>DORNSTADT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5780088" y="5518973"/>
            <a:ext cx="306801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/>
              <a:t>Punkte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Punktevergabe, gemäß der aktuellen Leistungstabelle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4716016" y="2319993"/>
            <a:ext cx="1064072" cy="10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25" idx="1"/>
            <a:endCxn id="16" idx="3"/>
          </p:cNvCxnSpPr>
          <p:nvPr/>
        </p:nvCxnSpPr>
        <p:spPr>
          <a:xfrm flipH="1" flipV="1">
            <a:off x="4801878" y="2797493"/>
            <a:ext cx="978210" cy="47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28" idx="1"/>
            <a:endCxn id="35" idx="3"/>
          </p:cNvCxnSpPr>
          <p:nvPr/>
        </p:nvCxnSpPr>
        <p:spPr>
          <a:xfrm flipH="1" flipV="1">
            <a:off x="4636047" y="3938046"/>
            <a:ext cx="1144042" cy="17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28" idx="1"/>
            <a:endCxn id="41" idx="3"/>
          </p:cNvCxnSpPr>
          <p:nvPr/>
        </p:nvCxnSpPr>
        <p:spPr>
          <a:xfrm flipH="1">
            <a:off x="4617613" y="4113947"/>
            <a:ext cx="1162476" cy="68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37" idx="3"/>
          </p:cNvCxnSpPr>
          <p:nvPr/>
        </p:nvCxnSpPr>
        <p:spPr>
          <a:xfrm flipH="1" flipV="1">
            <a:off x="5106536" y="4945409"/>
            <a:ext cx="673552" cy="10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endCxn id="46" idx="3"/>
          </p:cNvCxnSpPr>
          <p:nvPr/>
        </p:nvCxnSpPr>
        <p:spPr>
          <a:xfrm flipH="1" flipV="1">
            <a:off x="3443573" y="5656676"/>
            <a:ext cx="2336515" cy="18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1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556792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Ausfüllhinweise</a:t>
            </a:r>
            <a:endParaRPr lang="de-DE" b="1" u="sng" dirty="0"/>
          </a:p>
        </p:txBody>
      </p:sp>
      <p:sp>
        <p:nvSpPr>
          <p:cNvPr id="18" name="Textfeld 17"/>
          <p:cNvSpPr txBox="1"/>
          <p:nvPr/>
        </p:nvSpPr>
        <p:spPr>
          <a:xfrm>
            <a:off x="1835696" y="2283693"/>
            <a:ext cx="584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Nachweis Schwimmfertigkeit </a:t>
            </a:r>
            <a:r>
              <a:rPr lang="de-DE" dirty="0"/>
              <a:t>/ vom DSA – Prüfer auszufüllen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161702" y="3172604"/>
            <a:ext cx="500004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/>
              <a:t>Nachweis Schwimmfertigkeit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Wenn in der 1. oder 3. Disziplingruppe eine Disziplin in Schwimmen abgelegt wurde, entfällt der Nachweis Schwimmfertigkeit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Wurde bei den oben genannten Disziplingruppen keine Disziplin in Schwimmen abgelegt, so ist ein </a:t>
            </a:r>
            <a:r>
              <a:rPr lang="de-DE" sz="1200" b="1" u="sng" dirty="0" smtClean="0"/>
              <a:t>„Nachweis für die Schwimmfertigkeit“ </a:t>
            </a:r>
            <a:r>
              <a:rPr lang="de-DE" sz="1200" dirty="0" smtClean="0"/>
              <a:t>zu erbringen.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Dieser „Nachweis“, ist ebenfalls von einem DSA – Prüfer auszufüllen und der Einzelprüfkarte </a:t>
            </a:r>
            <a:r>
              <a:rPr lang="de-DE" sz="1200" dirty="0" err="1" smtClean="0"/>
              <a:t>beizuheften</a:t>
            </a:r>
            <a:r>
              <a:rPr lang="de-DE" sz="1200" dirty="0" smtClean="0"/>
              <a:t>.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0177"/>
              </p:ext>
            </p:extLst>
          </p:nvPr>
        </p:nvGraphicFramePr>
        <p:xfrm>
          <a:off x="1156129" y="4877534"/>
          <a:ext cx="6877050" cy="567690"/>
        </p:xfrm>
        <a:graphic>
          <a:graphicData uri="http://schemas.openxmlformats.org/drawingml/2006/table">
            <a:tbl>
              <a:tblPr firstRow="1" firstCol="1" bandRow="1"/>
              <a:tblGrid>
                <a:gridCol w="180340">
                  <a:extLst>
                    <a:ext uri="{9D8B030D-6E8A-4147-A177-3AD203B41FA5}">
                      <a16:colId xmlns:a16="http://schemas.microsoft.com/office/drawing/2014/main" val="1820940372"/>
                    </a:ext>
                  </a:extLst>
                </a:gridCol>
                <a:gridCol w="2167890">
                  <a:extLst>
                    <a:ext uri="{9D8B030D-6E8A-4147-A177-3AD203B41FA5}">
                      <a16:colId xmlns:a16="http://schemas.microsoft.com/office/drawing/2014/main" val="1305670568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83281204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81390140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87109969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72430255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3477252775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98801832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831907985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370582003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498088914"/>
                    </a:ext>
                  </a:extLst>
                </a:gridCol>
              </a:tblGrid>
              <a:tr h="189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Nachweis der Schwimmfertigkeit liegt vor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Ausstellungsdatum des Nachweises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990484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Kinder und Jugendliche</a:t>
                      </a:r>
                      <a:endParaRPr lang="de-DE" sz="7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Unterschrift Prüfer/in – Stempel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40125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Erwachsene</a:t>
                      </a:r>
                      <a:r>
                        <a:rPr lang="de-DE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de-DE" sz="4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Gültigkeitsdauer bei Erwachsenen auf 5 Jahre begrenzt</a:t>
                      </a:r>
                      <a:endParaRPr lang="de-DE" sz="7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Ident-Nr.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59180"/>
                  </a:ext>
                </a:extLst>
              </a:tr>
            </a:tbl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1115616" y="4796242"/>
            <a:ext cx="6903016" cy="720990"/>
            <a:chOff x="1115616" y="3932146"/>
            <a:chExt cx="6903016" cy="720990"/>
          </a:xfrm>
        </p:grpSpPr>
        <p:sp>
          <p:nvSpPr>
            <p:cNvPr id="3" name="Rechteck 2"/>
            <p:cNvSpPr/>
            <p:nvPr/>
          </p:nvSpPr>
          <p:spPr>
            <a:xfrm>
              <a:off x="1201486" y="4083135"/>
              <a:ext cx="89867" cy="720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264427" y="4279903"/>
              <a:ext cx="89867" cy="720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264427" y="4460759"/>
              <a:ext cx="89867" cy="720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124891" y="3980639"/>
              <a:ext cx="289374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0        9         0        8         2        0        1         8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115616" y="3932146"/>
              <a:ext cx="2792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x</a:t>
              </a:r>
              <a:endParaRPr lang="de-DE" sz="1600" b="1" dirty="0" smtClean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169738" y="4314582"/>
              <a:ext cx="2792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x</a:t>
              </a:r>
              <a:endParaRPr lang="de-DE" sz="1600" b="1" dirty="0" smtClean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890798" y="4362480"/>
              <a:ext cx="11881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IV04-2021-0418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103374" y="4172588"/>
              <a:ext cx="113903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MUSTERMANN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459866" y="4189464"/>
              <a:ext cx="1139924" cy="224780"/>
            </a:xfrm>
            <a:custGeom>
              <a:avLst/>
              <a:gdLst>
                <a:gd name="connsiteX0" fmla="*/ 0 w 3771906"/>
                <a:gd name="connsiteY0" fmla="*/ 739140 h 739140"/>
                <a:gd name="connsiteX1" fmla="*/ 53340 w 3771906"/>
                <a:gd name="connsiteY1" fmla="*/ 693420 h 739140"/>
                <a:gd name="connsiteX2" fmla="*/ 68580 w 3771906"/>
                <a:gd name="connsiteY2" fmla="*/ 662940 h 739140"/>
                <a:gd name="connsiteX3" fmla="*/ 91440 w 3771906"/>
                <a:gd name="connsiteY3" fmla="*/ 640080 h 739140"/>
                <a:gd name="connsiteX4" fmla="*/ 160020 w 3771906"/>
                <a:gd name="connsiteY4" fmla="*/ 487680 h 739140"/>
                <a:gd name="connsiteX5" fmla="*/ 190500 w 3771906"/>
                <a:gd name="connsiteY5" fmla="*/ 304800 h 739140"/>
                <a:gd name="connsiteX6" fmla="*/ 198120 w 3771906"/>
                <a:gd name="connsiteY6" fmla="*/ 251460 h 739140"/>
                <a:gd name="connsiteX7" fmla="*/ 228600 w 3771906"/>
                <a:gd name="connsiteY7" fmla="*/ 114300 h 739140"/>
                <a:gd name="connsiteX8" fmla="*/ 236220 w 3771906"/>
                <a:gd name="connsiteY8" fmla="*/ 91440 h 739140"/>
                <a:gd name="connsiteX9" fmla="*/ 274320 w 3771906"/>
                <a:gd name="connsiteY9" fmla="*/ 0 h 739140"/>
                <a:gd name="connsiteX10" fmla="*/ 297180 w 3771906"/>
                <a:gd name="connsiteY10" fmla="*/ 7620 h 739140"/>
                <a:gd name="connsiteX11" fmla="*/ 304800 w 3771906"/>
                <a:gd name="connsiteY11" fmla="*/ 53340 h 739140"/>
                <a:gd name="connsiteX12" fmla="*/ 312420 w 3771906"/>
                <a:gd name="connsiteY12" fmla="*/ 205740 h 739140"/>
                <a:gd name="connsiteX13" fmla="*/ 327660 w 3771906"/>
                <a:gd name="connsiteY13" fmla="*/ 411480 h 739140"/>
                <a:gd name="connsiteX14" fmla="*/ 335280 w 3771906"/>
                <a:gd name="connsiteY14" fmla="*/ 464820 h 739140"/>
                <a:gd name="connsiteX15" fmla="*/ 350520 w 3771906"/>
                <a:gd name="connsiteY15" fmla="*/ 502920 h 739140"/>
                <a:gd name="connsiteX16" fmla="*/ 365760 w 3771906"/>
                <a:gd name="connsiteY16" fmla="*/ 457200 h 739140"/>
                <a:gd name="connsiteX17" fmla="*/ 381000 w 3771906"/>
                <a:gd name="connsiteY17" fmla="*/ 403860 h 739140"/>
                <a:gd name="connsiteX18" fmla="*/ 396240 w 3771906"/>
                <a:gd name="connsiteY18" fmla="*/ 365760 h 739140"/>
                <a:gd name="connsiteX19" fmla="*/ 411480 w 3771906"/>
                <a:gd name="connsiteY19" fmla="*/ 289560 h 739140"/>
                <a:gd name="connsiteX20" fmla="*/ 480060 w 3771906"/>
                <a:gd name="connsiteY20" fmla="*/ 129540 h 739140"/>
                <a:gd name="connsiteX21" fmla="*/ 487680 w 3771906"/>
                <a:gd name="connsiteY21" fmla="*/ 60960 h 739140"/>
                <a:gd name="connsiteX22" fmla="*/ 502920 w 3771906"/>
                <a:gd name="connsiteY22" fmla="*/ 38100 h 739140"/>
                <a:gd name="connsiteX23" fmla="*/ 525780 w 3771906"/>
                <a:gd name="connsiteY23" fmla="*/ 152400 h 739140"/>
                <a:gd name="connsiteX24" fmla="*/ 541020 w 3771906"/>
                <a:gd name="connsiteY24" fmla="*/ 388620 h 739140"/>
                <a:gd name="connsiteX25" fmla="*/ 556260 w 3771906"/>
                <a:gd name="connsiteY25" fmla="*/ 426720 h 739140"/>
                <a:gd name="connsiteX26" fmla="*/ 609600 w 3771906"/>
                <a:gd name="connsiteY26" fmla="*/ 548640 h 739140"/>
                <a:gd name="connsiteX27" fmla="*/ 632460 w 3771906"/>
                <a:gd name="connsiteY27" fmla="*/ 563880 h 739140"/>
                <a:gd name="connsiteX28" fmla="*/ 662940 w 3771906"/>
                <a:gd name="connsiteY28" fmla="*/ 556260 h 739140"/>
                <a:gd name="connsiteX29" fmla="*/ 708660 w 3771906"/>
                <a:gd name="connsiteY29" fmla="*/ 434340 h 739140"/>
                <a:gd name="connsiteX30" fmla="*/ 716280 w 3771906"/>
                <a:gd name="connsiteY30" fmla="*/ 388620 h 739140"/>
                <a:gd name="connsiteX31" fmla="*/ 723900 w 3771906"/>
                <a:gd name="connsiteY31" fmla="*/ 358140 h 739140"/>
                <a:gd name="connsiteX32" fmla="*/ 746760 w 3771906"/>
                <a:gd name="connsiteY32" fmla="*/ 373380 h 739140"/>
                <a:gd name="connsiteX33" fmla="*/ 784860 w 3771906"/>
                <a:gd name="connsiteY33" fmla="*/ 480060 h 739140"/>
                <a:gd name="connsiteX34" fmla="*/ 807720 w 3771906"/>
                <a:gd name="connsiteY34" fmla="*/ 518160 h 739140"/>
                <a:gd name="connsiteX35" fmla="*/ 838200 w 3771906"/>
                <a:gd name="connsiteY35" fmla="*/ 541020 h 739140"/>
                <a:gd name="connsiteX36" fmla="*/ 845820 w 3771906"/>
                <a:gd name="connsiteY36" fmla="*/ 518160 h 739140"/>
                <a:gd name="connsiteX37" fmla="*/ 868680 w 3771906"/>
                <a:gd name="connsiteY37" fmla="*/ 388620 h 739140"/>
                <a:gd name="connsiteX38" fmla="*/ 876300 w 3771906"/>
                <a:gd name="connsiteY38" fmla="*/ 358140 h 739140"/>
                <a:gd name="connsiteX39" fmla="*/ 883920 w 3771906"/>
                <a:gd name="connsiteY39" fmla="*/ 381000 h 739140"/>
                <a:gd name="connsiteX40" fmla="*/ 891540 w 3771906"/>
                <a:gd name="connsiteY40" fmla="*/ 411480 h 739140"/>
                <a:gd name="connsiteX41" fmla="*/ 914400 w 3771906"/>
                <a:gd name="connsiteY41" fmla="*/ 441960 h 739140"/>
                <a:gd name="connsiteX42" fmla="*/ 960120 w 3771906"/>
                <a:gd name="connsiteY42" fmla="*/ 518160 h 739140"/>
                <a:gd name="connsiteX43" fmla="*/ 1005840 w 3771906"/>
                <a:gd name="connsiteY43" fmla="*/ 556260 h 739140"/>
                <a:gd name="connsiteX44" fmla="*/ 1013460 w 3771906"/>
                <a:gd name="connsiteY44" fmla="*/ 396240 h 739140"/>
                <a:gd name="connsiteX45" fmla="*/ 1028700 w 3771906"/>
                <a:gd name="connsiteY45" fmla="*/ 365760 h 739140"/>
                <a:gd name="connsiteX46" fmla="*/ 1082040 w 3771906"/>
                <a:gd name="connsiteY46" fmla="*/ 320040 h 739140"/>
                <a:gd name="connsiteX47" fmla="*/ 1112520 w 3771906"/>
                <a:gd name="connsiteY47" fmla="*/ 304800 h 739140"/>
                <a:gd name="connsiteX48" fmla="*/ 1165860 w 3771906"/>
                <a:gd name="connsiteY48" fmla="*/ 251460 h 739140"/>
                <a:gd name="connsiteX49" fmla="*/ 1181100 w 3771906"/>
                <a:gd name="connsiteY49" fmla="*/ 274320 h 739140"/>
                <a:gd name="connsiteX50" fmla="*/ 1203960 w 3771906"/>
                <a:gd name="connsiteY50" fmla="*/ 289560 h 739140"/>
                <a:gd name="connsiteX51" fmla="*/ 1249680 w 3771906"/>
                <a:gd name="connsiteY51" fmla="*/ 373380 h 739140"/>
                <a:gd name="connsiteX52" fmla="*/ 1257300 w 3771906"/>
                <a:gd name="connsiteY52" fmla="*/ 403860 h 739140"/>
                <a:gd name="connsiteX53" fmla="*/ 1234440 w 3771906"/>
                <a:gd name="connsiteY53" fmla="*/ 434340 h 739140"/>
                <a:gd name="connsiteX54" fmla="*/ 1181100 w 3771906"/>
                <a:gd name="connsiteY54" fmla="*/ 449580 h 739140"/>
                <a:gd name="connsiteX55" fmla="*/ 1135380 w 3771906"/>
                <a:gd name="connsiteY55" fmla="*/ 464820 h 739140"/>
                <a:gd name="connsiteX56" fmla="*/ 1097280 w 3771906"/>
                <a:gd name="connsiteY56" fmla="*/ 480060 h 739140"/>
                <a:gd name="connsiteX57" fmla="*/ 1143000 w 3771906"/>
                <a:gd name="connsiteY57" fmla="*/ 472440 h 739140"/>
                <a:gd name="connsiteX58" fmla="*/ 1211580 w 3771906"/>
                <a:gd name="connsiteY58" fmla="*/ 449580 h 739140"/>
                <a:gd name="connsiteX59" fmla="*/ 1280160 w 3771906"/>
                <a:gd name="connsiteY59" fmla="*/ 388620 h 739140"/>
                <a:gd name="connsiteX60" fmla="*/ 1363980 w 3771906"/>
                <a:gd name="connsiteY60" fmla="*/ 213360 h 739140"/>
                <a:gd name="connsiteX61" fmla="*/ 1379220 w 3771906"/>
                <a:gd name="connsiteY61" fmla="*/ 190500 h 739140"/>
                <a:gd name="connsiteX62" fmla="*/ 1424940 w 3771906"/>
                <a:gd name="connsiteY62" fmla="*/ 91440 h 739140"/>
                <a:gd name="connsiteX63" fmla="*/ 1432560 w 3771906"/>
                <a:gd name="connsiteY63" fmla="*/ 129540 h 739140"/>
                <a:gd name="connsiteX64" fmla="*/ 1440180 w 3771906"/>
                <a:gd name="connsiteY64" fmla="*/ 152400 h 739140"/>
                <a:gd name="connsiteX65" fmla="*/ 1463040 w 3771906"/>
                <a:gd name="connsiteY65" fmla="*/ 365760 h 739140"/>
                <a:gd name="connsiteX66" fmla="*/ 1470660 w 3771906"/>
                <a:gd name="connsiteY66" fmla="*/ 388620 h 739140"/>
                <a:gd name="connsiteX67" fmla="*/ 1493520 w 3771906"/>
                <a:gd name="connsiteY67" fmla="*/ 495300 h 739140"/>
                <a:gd name="connsiteX68" fmla="*/ 1508760 w 3771906"/>
                <a:gd name="connsiteY68" fmla="*/ 518160 h 739140"/>
                <a:gd name="connsiteX69" fmla="*/ 1424940 w 3771906"/>
                <a:gd name="connsiteY69" fmla="*/ 464820 h 739140"/>
                <a:gd name="connsiteX70" fmla="*/ 1371600 w 3771906"/>
                <a:gd name="connsiteY70" fmla="*/ 388620 h 739140"/>
                <a:gd name="connsiteX71" fmla="*/ 1348740 w 3771906"/>
                <a:gd name="connsiteY71" fmla="*/ 342900 h 739140"/>
                <a:gd name="connsiteX72" fmla="*/ 1325880 w 3771906"/>
                <a:gd name="connsiteY72" fmla="*/ 312420 h 739140"/>
                <a:gd name="connsiteX73" fmla="*/ 1310640 w 3771906"/>
                <a:gd name="connsiteY73" fmla="*/ 289560 h 739140"/>
                <a:gd name="connsiteX74" fmla="*/ 1592580 w 3771906"/>
                <a:gd name="connsiteY74" fmla="*/ 274320 h 739140"/>
                <a:gd name="connsiteX75" fmla="*/ 1615440 w 3771906"/>
                <a:gd name="connsiteY75" fmla="*/ 266700 h 739140"/>
                <a:gd name="connsiteX76" fmla="*/ 1737360 w 3771906"/>
                <a:gd name="connsiteY76" fmla="*/ 236220 h 739140"/>
                <a:gd name="connsiteX77" fmla="*/ 1790700 w 3771906"/>
                <a:gd name="connsiteY77" fmla="*/ 220980 h 739140"/>
                <a:gd name="connsiteX78" fmla="*/ 1783080 w 3771906"/>
                <a:gd name="connsiteY78" fmla="*/ 167640 h 739140"/>
                <a:gd name="connsiteX79" fmla="*/ 1691640 w 3771906"/>
                <a:gd name="connsiteY79" fmla="*/ 152400 h 739140"/>
                <a:gd name="connsiteX80" fmla="*/ 1653540 w 3771906"/>
                <a:gd name="connsiteY80" fmla="*/ 220980 h 739140"/>
                <a:gd name="connsiteX81" fmla="*/ 1638300 w 3771906"/>
                <a:gd name="connsiteY81" fmla="*/ 243840 h 739140"/>
                <a:gd name="connsiteX82" fmla="*/ 1569720 w 3771906"/>
                <a:gd name="connsiteY82" fmla="*/ 358140 h 739140"/>
                <a:gd name="connsiteX83" fmla="*/ 1562100 w 3771906"/>
                <a:gd name="connsiteY83" fmla="*/ 381000 h 739140"/>
                <a:gd name="connsiteX84" fmla="*/ 1600200 w 3771906"/>
                <a:gd name="connsiteY84" fmla="*/ 548640 h 739140"/>
                <a:gd name="connsiteX85" fmla="*/ 1623060 w 3771906"/>
                <a:gd name="connsiteY85" fmla="*/ 556260 h 739140"/>
                <a:gd name="connsiteX86" fmla="*/ 1722120 w 3771906"/>
                <a:gd name="connsiteY86" fmla="*/ 342900 h 739140"/>
                <a:gd name="connsiteX87" fmla="*/ 1775460 w 3771906"/>
                <a:gd name="connsiteY87" fmla="*/ 266700 h 739140"/>
                <a:gd name="connsiteX88" fmla="*/ 1821180 w 3771906"/>
                <a:gd name="connsiteY88" fmla="*/ 289560 h 739140"/>
                <a:gd name="connsiteX89" fmla="*/ 1935480 w 3771906"/>
                <a:gd name="connsiteY89" fmla="*/ 403860 h 739140"/>
                <a:gd name="connsiteX90" fmla="*/ 1927860 w 3771906"/>
                <a:gd name="connsiteY90" fmla="*/ 449580 h 739140"/>
                <a:gd name="connsiteX91" fmla="*/ 1927860 w 3771906"/>
                <a:gd name="connsiteY91" fmla="*/ 266700 h 739140"/>
                <a:gd name="connsiteX92" fmla="*/ 1958340 w 3771906"/>
                <a:gd name="connsiteY92" fmla="*/ 236220 h 739140"/>
                <a:gd name="connsiteX93" fmla="*/ 2004060 w 3771906"/>
                <a:gd name="connsiteY93" fmla="*/ 228600 h 739140"/>
                <a:gd name="connsiteX94" fmla="*/ 2065020 w 3771906"/>
                <a:gd name="connsiteY94" fmla="*/ 236220 h 739140"/>
                <a:gd name="connsiteX95" fmla="*/ 2087880 w 3771906"/>
                <a:gd name="connsiteY95" fmla="*/ 259080 h 739140"/>
                <a:gd name="connsiteX96" fmla="*/ 2125980 w 3771906"/>
                <a:gd name="connsiteY96" fmla="*/ 335280 h 739140"/>
                <a:gd name="connsiteX97" fmla="*/ 2133600 w 3771906"/>
                <a:gd name="connsiteY97" fmla="*/ 441960 h 739140"/>
                <a:gd name="connsiteX98" fmla="*/ 2141220 w 3771906"/>
                <a:gd name="connsiteY98" fmla="*/ 396240 h 739140"/>
                <a:gd name="connsiteX99" fmla="*/ 2164080 w 3771906"/>
                <a:gd name="connsiteY99" fmla="*/ 335280 h 739140"/>
                <a:gd name="connsiteX100" fmla="*/ 2240280 w 3771906"/>
                <a:gd name="connsiteY100" fmla="*/ 213360 h 739140"/>
                <a:gd name="connsiteX101" fmla="*/ 2278380 w 3771906"/>
                <a:gd name="connsiteY101" fmla="*/ 220980 h 739140"/>
                <a:gd name="connsiteX102" fmla="*/ 2331720 w 3771906"/>
                <a:gd name="connsiteY102" fmla="*/ 304800 h 739140"/>
                <a:gd name="connsiteX103" fmla="*/ 2339340 w 3771906"/>
                <a:gd name="connsiteY103" fmla="*/ 373380 h 739140"/>
                <a:gd name="connsiteX104" fmla="*/ 2346960 w 3771906"/>
                <a:gd name="connsiteY104" fmla="*/ 403860 h 739140"/>
                <a:gd name="connsiteX105" fmla="*/ 2362200 w 3771906"/>
                <a:gd name="connsiteY105" fmla="*/ 289560 h 739140"/>
                <a:gd name="connsiteX106" fmla="*/ 2369820 w 3771906"/>
                <a:gd name="connsiteY106" fmla="*/ 266700 h 739140"/>
                <a:gd name="connsiteX107" fmla="*/ 2392680 w 3771906"/>
                <a:gd name="connsiteY107" fmla="*/ 236220 h 739140"/>
                <a:gd name="connsiteX108" fmla="*/ 2430780 w 3771906"/>
                <a:gd name="connsiteY108" fmla="*/ 205740 h 739140"/>
                <a:gd name="connsiteX109" fmla="*/ 2484120 w 3771906"/>
                <a:gd name="connsiteY109" fmla="*/ 259080 h 739140"/>
                <a:gd name="connsiteX110" fmla="*/ 2499360 w 3771906"/>
                <a:gd name="connsiteY110" fmla="*/ 320040 h 739140"/>
                <a:gd name="connsiteX111" fmla="*/ 2506980 w 3771906"/>
                <a:gd name="connsiteY111" fmla="*/ 358140 h 739140"/>
                <a:gd name="connsiteX112" fmla="*/ 2522220 w 3771906"/>
                <a:gd name="connsiteY112" fmla="*/ 419100 h 739140"/>
                <a:gd name="connsiteX113" fmla="*/ 2552700 w 3771906"/>
                <a:gd name="connsiteY113" fmla="*/ 358140 h 739140"/>
                <a:gd name="connsiteX114" fmla="*/ 2575560 w 3771906"/>
                <a:gd name="connsiteY114" fmla="*/ 312420 h 739140"/>
                <a:gd name="connsiteX115" fmla="*/ 2583180 w 3771906"/>
                <a:gd name="connsiteY115" fmla="*/ 289560 h 739140"/>
                <a:gd name="connsiteX116" fmla="*/ 2636520 w 3771906"/>
                <a:gd name="connsiteY116" fmla="*/ 236220 h 739140"/>
                <a:gd name="connsiteX117" fmla="*/ 2750820 w 3771906"/>
                <a:gd name="connsiteY117" fmla="*/ 243840 h 739140"/>
                <a:gd name="connsiteX118" fmla="*/ 2773680 w 3771906"/>
                <a:gd name="connsiteY118" fmla="*/ 251460 h 739140"/>
                <a:gd name="connsiteX119" fmla="*/ 2750820 w 3771906"/>
                <a:gd name="connsiteY119" fmla="*/ 236220 h 739140"/>
                <a:gd name="connsiteX120" fmla="*/ 2659380 w 3771906"/>
                <a:gd name="connsiteY120" fmla="*/ 251460 h 739140"/>
                <a:gd name="connsiteX121" fmla="*/ 2644140 w 3771906"/>
                <a:gd name="connsiteY121" fmla="*/ 274320 h 739140"/>
                <a:gd name="connsiteX122" fmla="*/ 2651760 w 3771906"/>
                <a:gd name="connsiteY122" fmla="*/ 441960 h 739140"/>
                <a:gd name="connsiteX123" fmla="*/ 2689860 w 3771906"/>
                <a:gd name="connsiteY123" fmla="*/ 381000 h 739140"/>
                <a:gd name="connsiteX124" fmla="*/ 2720340 w 3771906"/>
                <a:gd name="connsiteY124" fmla="*/ 335280 h 739140"/>
                <a:gd name="connsiteX125" fmla="*/ 2750820 w 3771906"/>
                <a:gd name="connsiteY125" fmla="*/ 251460 h 739140"/>
                <a:gd name="connsiteX126" fmla="*/ 2819400 w 3771906"/>
                <a:gd name="connsiteY126" fmla="*/ 365760 h 739140"/>
                <a:gd name="connsiteX127" fmla="*/ 2849880 w 3771906"/>
                <a:gd name="connsiteY127" fmla="*/ 396240 h 739140"/>
                <a:gd name="connsiteX128" fmla="*/ 2872740 w 3771906"/>
                <a:gd name="connsiteY128" fmla="*/ 403860 h 739140"/>
                <a:gd name="connsiteX129" fmla="*/ 2941320 w 3771906"/>
                <a:gd name="connsiteY129" fmla="*/ 266700 h 739140"/>
                <a:gd name="connsiteX130" fmla="*/ 2964180 w 3771906"/>
                <a:gd name="connsiteY130" fmla="*/ 251460 h 739140"/>
                <a:gd name="connsiteX131" fmla="*/ 3025140 w 3771906"/>
                <a:gd name="connsiteY131" fmla="*/ 259080 h 739140"/>
                <a:gd name="connsiteX132" fmla="*/ 3086100 w 3771906"/>
                <a:gd name="connsiteY132" fmla="*/ 373380 h 739140"/>
                <a:gd name="connsiteX133" fmla="*/ 3093720 w 3771906"/>
                <a:gd name="connsiteY133" fmla="*/ 464820 h 739140"/>
                <a:gd name="connsiteX134" fmla="*/ 3108960 w 3771906"/>
                <a:gd name="connsiteY134" fmla="*/ 396240 h 739140"/>
                <a:gd name="connsiteX135" fmla="*/ 3147060 w 3771906"/>
                <a:gd name="connsiteY135" fmla="*/ 327660 h 739140"/>
                <a:gd name="connsiteX136" fmla="*/ 3177540 w 3771906"/>
                <a:gd name="connsiteY136" fmla="*/ 297180 h 739140"/>
                <a:gd name="connsiteX137" fmla="*/ 3200400 w 3771906"/>
                <a:gd name="connsiteY137" fmla="*/ 266700 h 739140"/>
                <a:gd name="connsiteX138" fmla="*/ 3246120 w 3771906"/>
                <a:gd name="connsiteY138" fmla="*/ 281940 h 739140"/>
                <a:gd name="connsiteX139" fmla="*/ 3291840 w 3771906"/>
                <a:gd name="connsiteY139" fmla="*/ 419100 h 739140"/>
                <a:gd name="connsiteX140" fmla="*/ 3307080 w 3771906"/>
                <a:gd name="connsiteY140" fmla="*/ 457200 h 739140"/>
                <a:gd name="connsiteX141" fmla="*/ 3314700 w 3771906"/>
                <a:gd name="connsiteY141" fmla="*/ 480060 h 739140"/>
                <a:gd name="connsiteX142" fmla="*/ 3368040 w 3771906"/>
                <a:gd name="connsiteY142" fmla="*/ 449580 h 739140"/>
                <a:gd name="connsiteX143" fmla="*/ 3375660 w 3771906"/>
                <a:gd name="connsiteY143" fmla="*/ 426720 h 739140"/>
                <a:gd name="connsiteX144" fmla="*/ 3398520 w 3771906"/>
                <a:gd name="connsiteY144" fmla="*/ 297180 h 739140"/>
                <a:gd name="connsiteX145" fmla="*/ 3421380 w 3771906"/>
                <a:gd name="connsiteY145" fmla="*/ 289560 h 739140"/>
                <a:gd name="connsiteX146" fmla="*/ 3429000 w 3771906"/>
                <a:gd name="connsiteY146" fmla="*/ 312420 h 739140"/>
                <a:gd name="connsiteX147" fmla="*/ 3444240 w 3771906"/>
                <a:gd name="connsiteY147" fmla="*/ 335280 h 739140"/>
                <a:gd name="connsiteX148" fmla="*/ 3467100 w 3771906"/>
                <a:gd name="connsiteY148" fmla="*/ 449580 h 739140"/>
                <a:gd name="connsiteX149" fmla="*/ 3459480 w 3771906"/>
                <a:gd name="connsiteY149" fmla="*/ 495300 h 739140"/>
                <a:gd name="connsiteX150" fmla="*/ 3467100 w 3771906"/>
                <a:gd name="connsiteY150" fmla="*/ 396240 h 739140"/>
                <a:gd name="connsiteX151" fmla="*/ 3558540 w 3771906"/>
                <a:gd name="connsiteY151" fmla="*/ 335280 h 739140"/>
                <a:gd name="connsiteX152" fmla="*/ 3596640 w 3771906"/>
                <a:gd name="connsiteY152" fmla="*/ 327660 h 739140"/>
                <a:gd name="connsiteX153" fmla="*/ 3649980 w 3771906"/>
                <a:gd name="connsiteY153" fmla="*/ 411480 h 739140"/>
                <a:gd name="connsiteX154" fmla="*/ 3680460 w 3771906"/>
                <a:gd name="connsiteY154" fmla="*/ 510540 h 739140"/>
                <a:gd name="connsiteX155" fmla="*/ 3771900 w 3771906"/>
                <a:gd name="connsiteY155" fmla="*/ 487680 h 7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771906" h="739140">
                  <a:moveTo>
                    <a:pt x="0" y="739140"/>
                  </a:moveTo>
                  <a:cubicBezTo>
                    <a:pt x="17780" y="723900"/>
                    <a:pt x="37674" y="710826"/>
                    <a:pt x="53340" y="693420"/>
                  </a:cubicBezTo>
                  <a:cubicBezTo>
                    <a:pt x="60939" y="684977"/>
                    <a:pt x="61978" y="672183"/>
                    <a:pt x="68580" y="662940"/>
                  </a:cubicBezTo>
                  <a:cubicBezTo>
                    <a:pt x="74844" y="654171"/>
                    <a:pt x="85976" y="649368"/>
                    <a:pt x="91440" y="640080"/>
                  </a:cubicBezTo>
                  <a:cubicBezTo>
                    <a:pt x="104746" y="617460"/>
                    <a:pt x="151287" y="531346"/>
                    <a:pt x="160020" y="487680"/>
                  </a:cubicBezTo>
                  <a:cubicBezTo>
                    <a:pt x="172140" y="427079"/>
                    <a:pt x="180659" y="365812"/>
                    <a:pt x="190500" y="304800"/>
                  </a:cubicBezTo>
                  <a:cubicBezTo>
                    <a:pt x="193360" y="287069"/>
                    <a:pt x="194598" y="269072"/>
                    <a:pt x="198120" y="251460"/>
                  </a:cubicBezTo>
                  <a:cubicBezTo>
                    <a:pt x="207305" y="205534"/>
                    <a:pt x="217752" y="159862"/>
                    <a:pt x="228600" y="114300"/>
                  </a:cubicBezTo>
                  <a:cubicBezTo>
                    <a:pt x="230460" y="106486"/>
                    <a:pt x="233237" y="98898"/>
                    <a:pt x="236220" y="91440"/>
                  </a:cubicBezTo>
                  <a:cubicBezTo>
                    <a:pt x="248483" y="60782"/>
                    <a:pt x="261620" y="30480"/>
                    <a:pt x="274320" y="0"/>
                  </a:cubicBezTo>
                  <a:cubicBezTo>
                    <a:pt x="281940" y="2540"/>
                    <a:pt x="293195" y="646"/>
                    <a:pt x="297180" y="7620"/>
                  </a:cubicBezTo>
                  <a:cubicBezTo>
                    <a:pt x="304845" y="21035"/>
                    <a:pt x="303615" y="37935"/>
                    <a:pt x="304800" y="53340"/>
                  </a:cubicBezTo>
                  <a:cubicBezTo>
                    <a:pt x="308701" y="104054"/>
                    <a:pt x="309180" y="154980"/>
                    <a:pt x="312420" y="205740"/>
                  </a:cubicBezTo>
                  <a:cubicBezTo>
                    <a:pt x="316801" y="274368"/>
                    <a:pt x="321616" y="342978"/>
                    <a:pt x="327660" y="411480"/>
                  </a:cubicBezTo>
                  <a:cubicBezTo>
                    <a:pt x="329239" y="429371"/>
                    <a:pt x="330924" y="447396"/>
                    <a:pt x="335280" y="464820"/>
                  </a:cubicBezTo>
                  <a:cubicBezTo>
                    <a:pt x="338597" y="478090"/>
                    <a:pt x="345440" y="490220"/>
                    <a:pt x="350520" y="502920"/>
                  </a:cubicBezTo>
                  <a:cubicBezTo>
                    <a:pt x="355600" y="487680"/>
                    <a:pt x="361347" y="472646"/>
                    <a:pt x="365760" y="457200"/>
                  </a:cubicBezTo>
                  <a:cubicBezTo>
                    <a:pt x="370840" y="439420"/>
                    <a:pt x="375152" y="421403"/>
                    <a:pt x="381000" y="403860"/>
                  </a:cubicBezTo>
                  <a:cubicBezTo>
                    <a:pt x="385325" y="390884"/>
                    <a:pt x="391160" y="378460"/>
                    <a:pt x="396240" y="365760"/>
                  </a:cubicBezTo>
                  <a:cubicBezTo>
                    <a:pt x="398395" y="352832"/>
                    <a:pt x="404984" y="305799"/>
                    <a:pt x="411480" y="289560"/>
                  </a:cubicBezTo>
                  <a:cubicBezTo>
                    <a:pt x="433033" y="235678"/>
                    <a:pt x="457200" y="182880"/>
                    <a:pt x="480060" y="129540"/>
                  </a:cubicBezTo>
                  <a:cubicBezTo>
                    <a:pt x="482600" y="106680"/>
                    <a:pt x="482102" y="83274"/>
                    <a:pt x="487680" y="60960"/>
                  </a:cubicBezTo>
                  <a:cubicBezTo>
                    <a:pt x="489901" y="52075"/>
                    <a:pt x="497199" y="30949"/>
                    <a:pt x="502920" y="38100"/>
                  </a:cubicBezTo>
                  <a:cubicBezTo>
                    <a:pt x="513144" y="50880"/>
                    <a:pt x="523234" y="134580"/>
                    <a:pt x="525780" y="152400"/>
                  </a:cubicBezTo>
                  <a:cubicBezTo>
                    <a:pt x="526258" y="161013"/>
                    <a:pt x="536382" y="360790"/>
                    <a:pt x="541020" y="388620"/>
                  </a:cubicBezTo>
                  <a:cubicBezTo>
                    <a:pt x="543269" y="402112"/>
                    <a:pt x="551935" y="413744"/>
                    <a:pt x="556260" y="426720"/>
                  </a:cubicBezTo>
                  <a:cubicBezTo>
                    <a:pt x="576877" y="488571"/>
                    <a:pt x="565075" y="487419"/>
                    <a:pt x="609600" y="548640"/>
                  </a:cubicBezTo>
                  <a:cubicBezTo>
                    <a:pt x="614987" y="556046"/>
                    <a:pt x="624840" y="558800"/>
                    <a:pt x="632460" y="563880"/>
                  </a:cubicBezTo>
                  <a:cubicBezTo>
                    <a:pt x="642620" y="561340"/>
                    <a:pt x="657630" y="565287"/>
                    <a:pt x="662940" y="556260"/>
                  </a:cubicBezTo>
                  <a:cubicBezTo>
                    <a:pt x="684946" y="518849"/>
                    <a:pt x="708660" y="434340"/>
                    <a:pt x="708660" y="434340"/>
                  </a:cubicBezTo>
                  <a:cubicBezTo>
                    <a:pt x="711200" y="419100"/>
                    <a:pt x="713250" y="403770"/>
                    <a:pt x="716280" y="388620"/>
                  </a:cubicBezTo>
                  <a:cubicBezTo>
                    <a:pt x="718334" y="378351"/>
                    <a:pt x="714533" y="362824"/>
                    <a:pt x="723900" y="358140"/>
                  </a:cubicBezTo>
                  <a:cubicBezTo>
                    <a:pt x="732091" y="354044"/>
                    <a:pt x="739140" y="368300"/>
                    <a:pt x="746760" y="373380"/>
                  </a:cubicBezTo>
                  <a:cubicBezTo>
                    <a:pt x="760911" y="422908"/>
                    <a:pt x="761415" y="433169"/>
                    <a:pt x="784860" y="480060"/>
                  </a:cubicBezTo>
                  <a:cubicBezTo>
                    <a:pt x="791484" y="493307"/>
                    <a:pt x="797967" y="507014"/>
                    <a:pt x="807720" y="518160"/>
                  </a:cubicBezTo>
                  <a:cubicBezTo>
                    <a:pt x="816083" y="527718"/>
                    <a:pt x="828040" y="533400"/>
                    <a:pt x="838200" y="541020"/>
                  </a:cubicBezTo>
                  <a:cubicBezTo>
                    <a:pt x="840740" y="533400"/>
                    <a:pt x="844245" y="526036"/>
                    <a:pt x="845820" y="518160"/>
                  </a:cubicBezTo>
                  <a:cubicBezTo>
                    <a:pt x="854419" y="475164"/>
                    <a:pt x="858045" y="431158"/>
                    <a:pt x="868680" y="388620"/>
                  </a:cubicBezTo>
                  <a:lnTo>
                    <a:pt x="876300" y="358140"/>
                  </a:lnTo>
                  <a:cubicBezTo>
                    <a:pt x="878840" y="365760"/>
                    <a:pt x="881713" y="373277"/>
                    <a:pt x="883920" y="381000"/>
                  </a:cubicBezTo>
                  <a:cubicBezTo>
                    <a:pt x="886797" y="391070"/>
                    <a:pt x="886856" y="402113"/>
                    <a:pt x="891540" y="411480"/>
                  </a:cubicBezTo>
                  <a:cubicBezTo>
                    <a:pt x="897220" y="422839"/>
                    <a:pt x="907532" y="431277"/>
                    <a:pt x="914400" y="441960"/>
                  </a:cubicBezTo>
                  <a:cubicBezTo>
                    <a:pt x="930418" y="466877"/>
                    <a:pt x="944102" y="493243"/>
                    <a:pt x="960120" y="518160"/>
                  </a:cubicBezTo>
                  <a:cubicBezTo>
                    <a:pt x="982767" y="553388"/>
                    <a:pt x="974115" y="545685"/>
                    <a:pt x="1005840" y="556260"/>
                  </a:cubicBezTo>
                  <a:cubicBezTo>
                    <a:pt x="1008380" y="502920"/>
                    <a:pt x="1007098" y="449260"/>
                    <a:pt x="1013460" y="396240"/>
                  </a:cubicBezTo>
                  <a:cubicBezTo>
                    <a:pt x="1014813" y="384962"/>
                    <a:pt x="1021884" y="374847"/>
                    <a:pt x="1028700" y="365760"/>
                  </a:cubicBezTo>
                  <a:cubicBezTo>
                    <a:pt x="1042660" y="347147"/>
                    <a:pt x="1061882" y="331559"/>
                    <a:pt x="1082040" y="320040"/>
                  </a:cubicBezTo>
                  <a:cubicBezTo>
                    <a:pt x="1091903" y="314404"/>
                    <a:pt x="1102360" y="309880"/>
                    <a:pt x="1112520" y="304800"/>
                  </a:cubicBezTo>
                  <a:cubicBezTo>
                    <a:pt x="1147455" y="252397"/>
                    <a:pt x="1125624" y="264872"/>
                    <a:pt x="1165860" y="251460"/>
                  </a:cubicBezTo>
                  <a:cubicBezTo>
                    <a:pt x="1170940" y="259080"/>
                    <a:pt x="1174624" y="267844"/>
                    <a:pt x="1181100" y="274320"/>
                  </a:cubicBezTo>
                  <a:cubicBezTo>
                    <a:pt x="1187576" y="280796"/>
                    <a:pt x="1197929" y="282668"/>
                    <a:pt x="1203960" y="289560"/>
                  </a:cubicBezTo>
                  <a:cubicBezTo>
                    <a:pt x="1226760" y="315617"/>
                    <a:pt x="1239039" y="341457"/>
                    <a:pt x="1249680" y="373380"/>
                  </a:cubicBezTo>
                  <a:cubicBezTo>
                    <a:pt x="1252992" y="383315"/>
                    <a:pt x="1254760" y="393700"/>
                    <a:pt x="1257300" y="403860"/>
                  </a:cubicBezTo>
                  <a:cubicBezTo>
                    <a:pt x="1249680" y="414020"/>
                    <a:pt x="1245330" y="427806"/>
                    <a:pt x="1234440" y="434340"/>
                  </a:cubicBezTo>
                  <a:cubicBezTo>
                    <a:pt x="1218584" y="443854"/>
                    <a:pt x="1198774" y="444142"/>
                    <a:pt x="1181100" y="449580"/>
                  </a:cubicBezTo>
                  <a:cubicBezTo>
                    <a:pt x="1165746" y="454304"/>
                    <a:pt x="1150477" y="459330"/>
                    <a:pt x="1135380" y="464820"/>
                  </a:cubicBezTo>
                  <a:cubicBezTo>
                    <a:pt x="1122525" y="469494"/>
                    <a:pt x="1087608" y="470388"/>
                    <a:pt x="1097280" y="480060"/>
                  </a:cubicBezTo>
                  <a:cubicBezTo>
                    <a:pt x="1108205" y="490985"/>
                    <a:pt x="1128071" y="476421"/>
                    <a:pt x="1143000" y="472440"/>
                  </a:cubicBezTo>
                  <a:cubicBezTo>
                    <a:pt x="1166283" y="466231"/>
                    <a:pt x="1211580" y="449580"/>
                    <a:pt x="1211580" y="449580"/>
                  </a:cubicBezTo>
                  <a:cubicBezTo>
                    <a:pt x="1234440" y="429260"/>
                    <a:pt x="1263579" y="414321"/>
                    <a:pt x="1280160" y="388620"/>
                  </a:cubicBezTo>
                  <a:cubicBezTo>
                    <a:pt x="1315267" y="334204"/>
                    <a:pt x="1328059" y="267242"/>
                    <a:pt x="1363980" y="213360"/>
                  </a:cubicBezTo>
                  <a:cubicBezTo>
                    <a:pt x="1369060" y="205740"/>
                    <a:pt x="1375430" y="198837"/>
                    <a:pt x="1379220" y="190500"/>
                  </a:cubicBezTo>
                  <a:cubicBezTo>
                    <a:pt x="1431833" y="74751"/>
                    <a:pt x="1374158" y="176076"/>
                    <a:pt x="1424940" y="91440"/>
                  </a:cubicBezTo>
                  <a:cubicBezTo>
                    <a:pt x="1427480" y="104140"/>
                    <a:pt x="1429419" y="116975"/>
                    <a:pt x="1432560" y="129540"/>
                  </a:cubicBezTo>
                  <a:cubicBezTo>
                    <a:pt x="1434508" y="137332"/>
                    <a:pt x="1439184" y="144430"/>
                    <a:pt x="1440180" y="152400"/>
                  </a:cubicBezTo>
                  <a:cubicBezTo>
                    <a:pt x="1441016" y="159089"/>
                    <a:pt x="1453241" y="316767"/>
                    <a:pt x="1463040" y="365760"/>
                  </a:cubicBezTo>
                  <a:cubicBezTo>
                    <a:pt x="1464615" y="373636"/>
                    <a:pt x="1468120" y="381000"/>
                    <a:pt x="1470660" y="388620"/>
                  </a:cubicBezTo>
                  <a:cubicBezTo>
                    <a:pt x="1476662" y="436634"/>
                    <a:pt x="1474637" y="452813"/>
                    <a:pt x="1493520" y="495300"/>
                  </a:cubicBezTo>
                  <a:cubicBezTo>
                    <a:pt x="1497239" y="503669"/>
                    <a:pt x="1503680" y="510540"/>
                    <a:pt x="1508760" y="518160"/>
                  </a:cubicBezTo>
                  <a:cubicBezTo>
                    <a:pt x="1463169" y="533357"/>
                    <a:pt x="1475370" y="536863"/>
                    <a:pt x="1424940" y="464820"/>
                  </a:cubicBezTo>
                  <a:cubicBezTo>
                    <a:pt x="1407160" y="439420"/>
                    <a:pt x="1388032" y="414912"/>
                    <a:pt x="1371600" y="388620"/>
                  </a:cubicBezTo>
                  <a:cubicBezTo>
                    <a:pt x="1362569" y="374171"/>
                    <a:pt x="1357506" y="357511"/>
                    <a:pt x="1348740" y="342900"/>
                  </a:cubicBezTo>
                  <a:cubicBezTo>
                    <a:pt x="1342206" y="332010"/>
                    <a:pt x="1333262" y="322754"/>
                    <a:pt x="1325880" y="312420"/>
                  </a:cubicBezTo>
                  <a:cubicBezTo>
                    <a:pt x="1320557" y="304968"/>
                    <a:pt x="1315720" y="297180"/>
                    <a:pt x="1310640" y="289560"/>
                  </a:cubicBezTo>
                  <a:cubicBezTo>
                    <a:pt x="1417655" y="253888"/>
                    <a:pt x="1301903" y="290032"/>
                    <a:pt x="1592580" y="274320"/>
                  </a:cubicBezTo>
                  <a:cubicBezTo>
                    <a:pt x="1600600" y="273886"/>
                    <a:pt x="1607672" y="268744"/>
                    <a:pt x="1615440" y="266700"/>
                  </a:cubicBezTo>
                  <a:cubicBezTo>
                    <a:pt x="1655951" y="256039"/>
                    <a:pt x="1696720" y="246380"/>
                    <a:pt x="1737360" y="236220"/>
                  </a:cubicBezTo>
                  <a:cubicBezTo>
                    <a:pt x="1775632" y="226652"/>
                    <a:pt x="1757905" y="231912"/>
                    <a:pt x="1790700" y="220980"/>
                  </a:cubicBezTo>
                  <a:cubicBezTo>
                    <a:pt x="1788160" y="203200"/>
                    <a:pt x="1791112" y="183704"/>
                    <a:pt x="1783080" y="167640"/>
                  </a:cubicBezTo>
                  <a:cubicBezTo>
                    <a:pt x="1763784" y="129047"/>
                    <a:pt x="1720753" y="148761"/>
                    <a:pt x="1691640" y="152400"/>
                  </a:cubicBezTo>
                  <a:cubicBezTo>
                    <a:pt x="1678940" y="175260"/>
                    <a:pt x="1666717" y="198391"/>
                    <a:pt x="1653540" y="220980"/>
                  </a:cubicBezTo>
                  <a:cubicBezTo>
                    <a:pt x="1648925" y="228891"/>
                    <a:pt x="1643075" y="236026"/>
                    <a:pt x="1638300" y="243840"/>
                  </a:cubicBezTo>
                  <a:cubicBezTo>
                    <a:pt x="1615131" y="281753"/>
                    <a:pt x="1591298" y="319300"/>
                    <a:pt x="1569720" y="358140"/>
                  </a:cubicBezTo>
                  <a:cubicBezTo>
                    <a:pt x="1565819" y="365161"/>
                    <a:pt x="1564640" y="373380"/>
                    <a:pt x="1562100" y="381000"/>
                  </a:cubicBezTo>
                  <a:cubicBezTo>
                    <a:pt x="1553167" y="470332"/>
                    <a:pt x="1540291" y="462104"/>
                    <a:pt x="1600200" y="548640"/>
                  </a:cubicBezTo>
                  <a:cubicBezTo>
                    <a:pt x="1604772" y="555244"/>
                    <a:pt x="1615440" y="553720"/>
                    <a:pt x="1623060" y="556260"/>
                  </a:cubicBezTo>
                  <a:cubicBezTo>
                    <a:pt x="1668673" y="480238"/>
                    <a:pt x="1683120" y="459900"/>
                    <a:pt x="1722120" y="342900"/>
                  </a:cubicBezTo>
                  <a:cubicBezTo>
                    <a:pt x="1748292" y="264385"/>
                    <a:pt x="1721603" y="280164"/>
                    <a:pt x="1775460" y="266700"/>
                  </a:cubicBezTo>
                  <a:cubicBezTo>
                    <a:pt x="1790700" y="274320"/>
                    <a:pt x="1808243" y="278471"/>
                    <a:pt x="1821180" y="289560"/>
                  </a:cubicBezTo>
                  <a:cubicBezTo>
                    <a:pt x="1862090" y="324626"/>
                    <a:pt x="1935480" y="403860"/>
                    <a:pt x="1935480" y="403860"/>
                  </a:cubicBezTo>
                  <a:cubicBezTo>
                    <a:pt x="1962356" y="484488"/>
                    <a:pt x="1977617" y="486898"/>
                    <a:pt x="1927860" y="449580"/>
                  </a:cubicBezTo>
                  <a:cubicBezTo>
                    <a:pt x="1916452" y="381134"/>
                    <a:pt x="1908298" y="352774"/>
                    <a:pt x="1927860" y="266700"/>
                  </a:cubicBezTo>
                  <a:cubicBezTo>
                    <a:pt x="1931044" y="252689"/>
                    <a:pt x="1945489" y="242646"/>
                    <a:pt x="1958340" y="236220"/>
                  </a:cubicBezTo>
                  <a:cubicBezTo>
                    <a:pt x="1972159" y="229310"/>
                    <a:pt x="1988820" y="231140"/>
                    <a:pt x="2004060" y="228600"/>
                  </a:cubicBezTo>
                  <a:cubicBezTo>
                    <a:pt x="2024380" y="231140"/>
                    <a:pt x="2045775" y="229222"/>
                    <a:pt x="2065020" y="236220"/>
                  </a:cubicBezTo>
                  <a:cubicBezTo>
                    <a:pt x="2075148" y="239903"/>
                    <a:pt x="2080981" y="250801"/>
                    <a:pt x="2087880" y="259080"/>
                  </a:cubicBezTo>
                  <a:cubicBezTo>
                    <a:pt x="2106976" y="281995"/>
                    <a:pt x="2114033" y="307403"/>
                    <a:pt x="2125980" y="335280"/>
                  </a:cubicBezTo>
                  <a:cubicBezTo>
                    <a:pt x="2128520" y="370840"/>
                    <a:pt x="2124953" y="407374"/>
                    <a:pt x="2133600" y="441960"/>
                  </a:cubicBezTo>
                  <a:cubicBezTo>
                    <a:pt x="2137347" y="456949"/>
                    <a:pt x="2136975" y="411096"/>
                    <a:pt x="2141220" y="396240"/>
                  </a:cubicBezTo>
                  <a:cubicBezTo>
                    <a:pt x="2147182" y="375373"/>
                    <a:pt x="2154750" y="354874"/>
                    <a:pt x="2164080" y="335280"/>
                  </a:cubicBezTo>
                  <a:cubicBezTo>
                    <a:pt x="2209625" y="239636"/>
                    <a:pt x="2194610" y="259030"/>
                    <a:pt x="2240280" y="213360"/>
                  </a:cubicBezTo>
                  <a:cubicBezTo>
                    <a:pt x="2252980" y="215900"/>
                    <a:pt x="2267770" y="213553"/>
                    <a:pt x="2278380" y="220980"/>
                  </a:cubicBezTo>
                  <a:cubicBezTo>
                    <a:pt x="2312221" y="244669"/>
                    <a:pt x="2318087" y="270717"/>
                    <a:pt x="2331720" y="304800"/>
                  </a:cubicBezTo>
                  <a:cubicBezTo>
                    <a:pt x="2334260" y="327660"/>
                    <a:pt x="2335843" y="350647"/>
                    <a:pt x="2339340" y="373380"/>
                  </a:cubicBezTo>
                  <a:cubicBezTo>
                    <a:pt x="2340932" y="383731"/>
                    <a:pt x="2344204" y="413964"/>
                    <a:pt x="2346960" y="403860"/>
                  </a:cubicBezTo>
                  <a:cubicBezTo>
                    <a:pt x="2357073" y="366777"/>
                    <a:pt x="2355881" y="327474"/>
                    <a:pt x="2362200" y="289560"/>
                  </a:cubicBezTo>
                  <a:cubicBezTo>
                    <a:pt x="2363520" y="281637"/>
                    <a:pt x="2365835" y="273674"/>
                    <a:pt x="2369820" y="266700"/>
                  </a:cubicBezTo>
                  <a:cubicBezTo>
                    <a:pt x="2376121" y="255673"/>
                    <a:pt x="2385298" y="246554"/>
                    <a:pt x="2392680" y="236220"/>
                  </a:cubicBezTo>
                  <a:cubicBezTo>
                    <a:pt x="2414222" y="206061"/>
                    <a:pt x="2397612" y="216796"/>
                    <a:pt x="2430780" y="205740"/>
                  </a:cubicBezTo>
                  <a:cubicBezTo>
                    <a:pt x="2448560" y="223520"/>
                    <a:pt x="2478022" y="234686"/>
                    <a:pt x="2484120" y="259080"/>
                  </a:cubicBezTo>
                  <a:cubicBezTo>
                    <a:pt x="2489200" y="279400"/>
                    <a:pt x="2494650" y="299631"/>
                    <a:pt x="2499360" y="320040"/>
                  </a:cubicBezTo>
                  <a:cubicBezTo>
                    <a:pt x="2502272" y="332660"/>
                    <a:pt x="2504068" y="345520"/>
                    <a:pt x="2506980" y="358140"/>
                  </a:cubicBezTo>
                  <a:cubicBezTo>
                    <a:pt x="2511690" y="378549"/>
                    <a:pt x="2522220" y="419100"/>
                    <a:pt x="2522220" y="419100"/>
                  </a:cubicBezTo>
                  <a:cubicBezTo>
                    <a:pt x="2564890" y="390653"/>
                    <a:pt x="2531842" y="420715"/>
                    <a:pt x="2552700" y="358140"/>
                  </a:cubicBezTo>
                  <a:cubicBezTo>
                    <a:pt x="2558088" y="341976"/>
                    <a:pt x="2568640" y="327990"/>
                    <a:pt x="2575560" y="312420"/>
                  </a:cubicBezTo>
                  <a:cubicBezTo>
                    <a:pt x="2578822" y="305080"/>
                    <a:pt x="2578923" y="296371"/>
                    <a:pt x="2583180" y="289560"/>
                  </a:cubicBezTo>
                  <a:cubicBezTo>
                    <a:pt x="2605806" y="253359"/>
                    <a:pt x="2607772" y="255385"/>
                    <a:pt x="2636520" y="236220"/>
                  </a:cubicBezTo>
                  <a:cubicBezTo>
                    <a:pt x="2674620" y="238760"/>
                    <a:pt x="2712869" y="239623"/>
                    <a:pt x="2750820" y="243840"/>
                  </a:cubicBezTo>
                  <a:cubicBezTo>
                    <a:pt x="2758803" y="244727"/>
                    <a:pt x="2773680" y="259492"/>
                    <a:pt x="2773680" y="251460"/>
                  </a:cubicBezTo>
                  <a:cubicBezTo>
                    <a:pt x="2773680" y="242302"/>
                    <a:pt x="2758440" y="241300"/>
                    <a:pt x="2750820" y="236220"/>
                  </a:cubicBezTo>
                  <a:cubicBezTo>
                    <a:pt x="2720340" y="241300"/>
                    <a:pt x="2688480" y="241067"/>
                    <a:pt x="2659380" y="251460"/>
                  </a:cubicBezTo>
                  <a:cubicBezTo>
                    <a:pt x="2650755" y="254540"/>
                    <a:pt x="2644506" y="265169"/>
                    <a:pt x="2644140" y="274320"/>
                  </a:cubicBezTo>
                  <a:cubicBezTo>
                    <a:pt x="2641904" y="330213"/>
                    <a:pt x="2649220" y="386080"/>
                    <a:pt x="2651760" y="441960"/>
                  </a:cubicBezTo>
                  <a:cubicBezTo>
                    <a:pt x="2709275" y="413202"/>
                    <a:pt x="2662396" y="446913"/>
                    <a:pt x="2689860" y="381000"/>
                  </a:cubicBezTo>
                  <a:cubicBezTo>
                    <a:pt x="2696905" y="364093"/>
                    <a:pt x="2711656" y="351407"/>
                    <a:pt x="2720340" y="335280"/>
                  </a:cubicBezTo>
                  <a:cubicBezTo>
                    <a:pt x="2741329" y="296301"/>
                    <a:pt x="2741755" y="287720"/>
                    <a:pt x="2750820" y="251460"/>
                  </a:cubicBezTo>
                  <a:cubicBezTo>
                    <a:pt x="2769221" y="288262"/>
                    <a:pt x="2793926" y="340286"/>
                    <a:pt x="2819400" y="365760"/>
                  </a:cubicBezTo>
                  <a:cubicBezTo>
                    <a:pt x="2829560" y="375920"/>
                    <a:pt x="2838188" y="387889"/>
                    <a:pt x="2849880" y="396240"/>
                  </a:cubicBezTo>
                  <a:cubicBezTo>
                    <a:pt x="2856416" y="400909"/>
                    <a:pt x="2865120" y="401320"/>
                    <a:pt x="2872740" y="403860"/>
                  </a:cubicBezTo>
                  <a:cubicBezTo>
                    <a:pt x="2885780" y="364739"/>
                    <a:pt x="2903336" y="292023"/>
                    <a:pt x="2941320" y="266700"/>
                  </a:cubicBezTo>
                  <a:lnTo>
                    <a:pt x="2964180" y="251460"/>
                  </a:lnTo>
                  <a:cubicBezTo>
                    <a:pt x="2984500" y="254000"/>
                    <a:pt x="3007700" y="248347"/>
                    <a:pt x="3025140" y="259080"/>
                  </a:cubicBezTo>
                  <a:cubicBezTo>
                    <a:pt x="3056456" y="278351"/>
                    <a:pt x="3074835" y="343339"/>
                    <a:pt x="3086100" y="373380"/>
                  </a:cubicBezTo>
                  <a:cubicBezTo>
                    <a:pt x="3088640" y="403860"/>
                    <a:pt x="3072093" y="443193"/>
                    <a:pt x="3093720" y="464820"/>
                  </a:cubicBezTo>
                  <a:cubicBezTo>
                    <a:pt x="3110279" y="481379"/>
                    <a:pt x="3100472" y="418065"/>
                    <a:pt x="3108960" y="396240"/>
                  </a:cubicBezTo>
                  <a:cubicBezTo>
                    <a:pt x="3118438" y="371867"/>
                    <a:pt x="3132175" y="349161"/>
                    <a:pt x="3147060" y="327660"/>
                  </a:cubicBezTo>
                  <a:cubicBezTo>
                    <a:pt x="3155239" y="315846"/>
                    <a:pt x="3168078" y="307993"/>
                    <a:pt x="3177540" y="297180"/>
                  </a:cubicBezTo>
                  <a:cubicBezTo>
                    <a:pt x="3185903" y="287622"/>
                    <a:pt x="3192780" y="276860"/>
                    <a:pt x="3200400" y="266700"/>
                  </a:cubicBezTo>
                  <a:cubicBezTo>
                    <a:pt x="3215640" y="271780"/>
                    <a:pt x="3234233" y="271134"/>
                    <a:pt x="3246120" y="281940"/>
                  </a:cubicBezTo>
                  <a:cubicBezTo>
                    <a:pt x="3300508" y="331383"/>
                    <a:pt x="3278897" y="354385"/>
                    <a:pt x="3291840" y="419100"/>
                  </a:cubicBezTo>
                  <a:cubicBezTo>
                    <a:pt x="3294523" y="432513"/>
                    <a:pt x="3302277" y="444393"/>
                    <a:pt x="3307080" y="457200"/>
                  </a:cubicBezTo>
                  <a:cubicBezTo>
                    <a:pt x="3309900" y="464721"/>
                    <a:pt x="3312160" y="472440"/>
                    <a:pt x="3314700" y="480060"/>
                  </a:cubicBezTo>
                  <a:cubicBezTo>
                    <a:pt x="3322200" y="476310"/>
                    <a:pt x="3360860" y="458555"/>
                    <a:pt x="3368040" y="449580"/>
                  </a:cubicBezTo>
                  <a:cubicBezTo>
                    <a:pt x="3373058" y="443308"/>
                    <a:pt x="3374085" y="434596"/>
                    <a:pt x="3375660" y="426720"/>
                  </a:cubicBezTo>
                  <a:cubicBezTo>
                    <a:pt x="3384259" y="383724"/>
                    <a:pt x="3384654" y="338777"/>
                    <a:pt x="3398520" y="297180"/>
                  </a:cubicBezTo>
                  <a:cubicBezTo>
                    <a:pt x="3401060" y="289560"/>
                    <a:pt x="3413760" y="292100"/>
                    <a:pt x="3421380" y="289560"/>
                  </a:cubicBezTo>
                  <a:cubicBezTo>
                    <a:pt x="3423920" y="297180"/>
                    <a:pt x="3425408" y="305236"/>
                    <a:pt x="3429000" y="312420"/>
                  </a:cubicBezTo>
                  <a:cubicBezTo>
                    <a:pt x="3433096" y="320611"/>
                    <a:pt x="3441789" y="326456"/>
                    <a:pt x="3444240" y="335280"/>
                  </a:cubicBezTo>
                  <a:cubicBezTo>
                    <a:pt x="3454639" y="372717"/>
                    <a:pt x="3467100" y="449580"/>
                    <a:pt x="3467100" y="449580"/>
                  </a:cubicBezTo>
                  <a:cubicBezTo>
                    <a:pt x="3464560" y="464820"/>
                    <a:pt x="3459480" y="510750"/>
                    <a:pt x="3459480" y="495300"/>
                  </a:cubicBezTo>
                  <a:cubicBezTo>
                    <a:pt x="3459480" y="462182"/>
                    <a:pt x="3461345" y="428854"/>
                    <a:pt x="3467100" y="396240"/>
                  </a:cubicBezTo>
                  <a:cubicBezTo>
                    <a:pt x="3474829" y="352445"/>
                    <a:pt x="3519347" y="343119"/>
                    <a:pt x="3558540" y="335280"/>
                  </a:cubicBezTo>
                  <a:lnTo>
                    <a:pt x="3596640" y="327660"/>
                  </a:lnTo>
                  <a:cubicBezTo>
                    <a:pt x="3646847" y="357784"/>
                    <a:pt x="3639426" y="341118"/>
                    <a:pt x="3649980" y="411480"/>
                  </a:cubicBezTo>
                  <a:cubicBezTo>
                    <a:pt x="3665246" y="513251"/>
                    <a:pt x="3626751" y="492637"/>
                    <a:pt x="3680460" y="510540"/>
                  </a:cubicBezTo>
                  <a:cubicBezTo>
                    <a:pt x="3774405" y="494882"/>
                    <a:pt x="3771900" y="526200"/>
                    <a:pt x="3771900" y="48768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22" y="2728964"/>
            <a:ext cx="1416957" cy="2010929"/>
          </a:xfrm>
          <a:prstGeom prst="rect">
            <a:avLst/>
          </a:prstGeom>
        </p:spPr>
      </p:pic>
      <p:cxnSp>
        <p:nvCxnSpPr>
          <p:cNvPr id="25" name="Gewinkelter Verbinder 24"/>
          <p:cNvCxnSpPr/>
          <p:nvPr/>
        </p:nvCxnSpPr>
        <p:spPr>
          <a:xfrm>
            <a:off x="5650235" y="4149080"/>
            <a:ext cx="965987" cy="131160"/>
          </a:xfrm>
          <a:prstGeom prst="bentConnector3">
            <a:avLst>
              <a:gd name="adj1" fmla="val 8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762528" y="5551478"/>
            <a:ext cx="319984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/>
              <a:t>Nachweis Schwimmfertigkeit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Der Rest ist vom DSA – Prüfer, wie schon bei den einzelnen Disziplingruppen, auszufüllen.</a:t>
            </a:r>
          </a:p>
        </p:txBody>
      </p:sp>
      <p:sp>
        <p:nvSpPr>
          <p:cNvPr id="31" name="Rechteck 30"/>
          <p:cNvSpPr/>
          <p:nvPr/>
        </p:nvSpPr>
        <p:spPr>
          <a:xfrm>
            <a:off x="3491879" y="4877535"/>
            <a:ext cx="4541299" cy="567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79512" y="5747599"/>
            <a:ext cx="31998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/>
              <a:t>Nachweis Schwimmfertigkeit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Kreuze entsprechend setzen.</a:t>
            </a:r>
          </a:p>
        </p:txBody>
      </p:sp>
      <p:cxnSp>
        <p:nvCxnSpPr>
          <p:cNvPr id="33" name="Gewinkelter Verbinder 32"/>
          <p:cNvCxnSpPr>
            <a:endCxn id="9" idx="3"/>
          </p:cNvCxnSpPr>
          <p:nvPr/>
        </p:nvCxnSpPr>
        <p:spPr>
          <a:xfrm rot="10800000">
            <a:off x="8033180" y="5161380"/>
            <a:ext cx="929195" cy="390099"/>
          </a:xfrm>
          <a:prstGeom prst="bentConnector3">
            <a:avLst>
              <a:gd name="adj1" fmla="val 79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r Verbinder 43"/>
          <p:cNvCxnSpPr>
            <a:endCxn id="9" idx="1"/>
          </p:cNvCxnSpPr>
          <p:nvPr/>
        </p:nvCxnSpPr>
        <p:spPr>
          <a:xfrm flipV="1">
            <a:off x="179512" y="5161379"/>
            <a:ext cx="976617" cy="584989"/>
          </a:xfrm>
          <a:prstGeom prst="bentConnector3">
            <a:avLst>
              <a:gd name="adj1" fmla="val 485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8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530074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Ausfüllhinweise</a:t>
            </a:r>
            <a:endParaRPr lang="de-DE" b="1" u="sng" dirty="0"/>
          </a:p>
        </p:txBody>
      </p:sp>
      <p:sp>
        <p:nvSpPr>
          <p:cNvPr id="18" name="Textfeld 17"/>
          <p:cNvSpPr txBox="1"/>
          <p:nvPr/>
        </p:nvSpPr>
        <p:spPr>
          <a:xfrm>
            <a:off x="2267744" y="1645327"/>
            <a:ext cx="423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Prüfung / Beglaubigung der Einzelprüfkarte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2289728" y="4119092"/>
            <a:ext cx="4832110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/>
              <a:t>Prüfung / Beglaubigung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Ist von den Dienststellen der </a:t>
            </a:r>
            <a:r>
              <a:rPr lang="de-DE" sz="1200" dirty="0" err="1" smtClean="0"/>
              <a:t>Bw</a:t>
            </a:r>
            <a:r>
              <a:rPr lang="de-DE" sz="1200" dirty="0" smtClean="0"/>
              <a:t> durch Dienstsiegel und Unterschrift dahingehend zu beglaubigen, dass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es sich um Prüfungen im Bereich der </a:t>
            </a:r>
            <a:r>
              <a:rPr lang="de-DE" sz="1200" dirty="0" err="1" smtClean="0"/>
              <a:t>Bw</a:t>
            </a:r>
            <a:r>
              <a:rPr lang="de-DE" sz="1200" dirty="0" smtClean="0"/>
              <a:t> handelt,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de-DE" sz="1200" dirty="0"/>
              <a:t>d</a:t>
            </a:r>
            <a:r>
              <a:rPr lang="de-DE" sz="1200" dirty="0" smtClean="0"/>
              <a:t>ie Unterschriften der Prüferinnen bzw. Prüfer ordnungsgemäß geleistet wurden sowie,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die angeführten Prüfernummern mit denen der Prüferausweise übereinstimmen.</a:t>
            </a:r>
            <a:endParaRPr lang="de-DE" sz="1200" dirty="0"/>
          </a:p>
          <a:p>
            <a:r>
              <a:rPr lang="de-DE" sz="1200" dirty="0"/>
              <a:t>(Gemäß A1-224/0-1 „Sport und Körperliche Leistungsfähigkeit</a:t>
            </a:r>
            <a:r>
              <a:rPr lang="de-DE" sz="1200" dirty="0" smtClean="0"/>
              <a:t>“, Seite 57) </a:t>
            </a:r>
          </a:p>
        </p:txBody>
      </p:sp>
      <p:sp>
        <p:nvSpPr>
          <p:cNvPr id="8" name="Rechteck 7"/>
          <p:cNvSpPr/>
          <p:nvPr/>
        </p:nvSpPr>
        <p:spPr>
          <a:xfrm>
            <a:off x="1133474" y="3383368"/>
            <a:ext cx="4446637" cy="544929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21510"/>
              </p:ext>
            </p:extLst>
          </p:nvPr>
        </p:nvGraphicFramePr>
        <p:xfrm>
          <a:off x="1115616" y="3399484"/>
          <a:ext cx="6877050" cy="541020"/>
        </p:xfrm>
        <a:graphic>
          <a:graphicData uri="http://schemas.openxmlformats.org/drawingml/2006/table">
            <a:tbl>
              <a:tblPr firstRow="1" firstCol="1" bandRow="1"/>
              <a:tblGrid>
                <a:gridCol w="1710690">
                  <a:extLst>
                    <a:ext uri="{9D8B030D-6E8A-4147-A177-3AD203B41FA5}">
                      <a16:colId xmlns:a16="http://schemas.microsoft.com/office/drawing/2014/main" val="3433079635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1884441476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928856708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524608632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323685425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062453253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1598047010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3861427269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3632923342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1892806501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1018608894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3601864"/>
                    </a:ext>
                  </a:extLst>
                </a:gridCol>
              </a:tblGrid>
              <a:tr h="180340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Gesamtleistung überprüft durch Verein/Schule/Organisation/Einheit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Addierte Gesamtpunktzahl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84248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Unterschrift und Stempel/Dienstsiegel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Verleihung in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5067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Bronze </a:t>
                      </a:r>
                      <a:endParaRPr lang="de-DE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Silber 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 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992117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2878781" y="3713892"/>
            <a:ext cx="27526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/>
              <a:t>3</a:t>
            </a:r>
            <a:r>
              <a:rPr lang="de-DE" sz="1200" b="1" dirty="0" smtClean="0"/>
              <a:t>        1        1       2        2       0        1        8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452320" y="3346094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11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483814" y="3652337"/>
            <a:ext cx="2792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/>
              <a:t>x</a:t>
            </a:r>
            <a:endParaRPr lang="de-DE" sz="1600" b="1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2823048" y="3531494"/>
            <a:ext cx="10415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MUSTERCHEF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3950500" y="3531494"/>
            <a:ext cx="1484339" cy="342537"/>
          </a:xfrm>
          <a:custGeom>
            <a:avLst/>
            <a:gdLst>
              <a:gd name="connsiteX0" fmla="*/ 0 w 3736730"/>
              <a:gd name="connsiteY0" fmla="*/ 626445 h 1057268"/>
              <a:gd name="connsiteX1" fmla="*/ 79130 w 3736730"/>
              <a:gd name="connsiteY1" fmla="*/ 564898 h 1057268"/>
              <a:gd name="connsiteX2" fmla="*/ 96715 w 3736730"/>
              <a:gd name="connsiteY2" fmla="*/ 538522 h 1057268"/>
              <a:gd name="connsiteX3" fmla="*/ 105507 w 3736730"/>
              <a:gd name="connsiteY3" fmla="*/ 512145 h 1057268"/>
              <a:gd name="connsiteX4" fmla="*/ 149469 w 3736730"/>
              <a:gd name="connsiteY4" fmla="*/ 450598 h 1057268"/>
              <a:gd name="connsiteX5" fmla="*/ 184638 w 3736730"/>
              <a:gd name="connsiteY5" fmla="*/ 406637 h 1057268"/>
              <a:gd name="connsiteX6" fmla="*/ 211015 w 3736730"/>
              <a:gd name="connsiteY6" fmla="*/ 371468 h 1057268"/>
              <a:gd name="connsiteX7" fmla="*/ 228600 w 3736730"/>
              <a:gd name="connsiteY7" fmla="*/ 318714 h 1057268"/>
              <a:gd name="connsiteX8" fmla="*/ 237392 w 3736730"/>
              <a:gd name="connsiteY8" fmla="*/ 292337 h 1057268"/>
              <a:gd name="connsiteX9" fmla="*/ 254977 w 3736730"/>
              <a:gd name="connsiteY9" fmla="*/ 265960 h 1057268"/>
              <a:gd name="connsiteX10" fmla="*/ 272561 w 3736730"/>
              <a:gd name="connsiteY10" fmla="*/ 195622 h 1057268"/>
              <a:gd name="connsiteX11" fmla="*/ 290146 w 3736730"/>
              <a:gd name="connsiteY11" fmla="*/ 142868 h 1057268"/>
              <a:gd name="connsiteX12" fmla="*/ 298938 w 3736730"/>
              <a:gd name="connsiteY12" fmla="*/ 116491 h 1057268"/>
              <a:gd name="connsiteX13" fmla="*/ 316523 w 3736730"/>
              <a:gd name="connsiteY13" fmla="*/ 90114 h 1057268"/>
              <a:gd name="connsiteX14" fmla="*/ 334107 w 3736730"/>
              <a:gd name="connsiteY14" fmla="*/ 116491 h 1057268"/>
              <a:gd name="connsiteX15" fmla="*/ 325315 w 3736730"/>
              <a:gd name="connsiteY15" fmla="*/ 204414 h 1057268"/>
              <a:gd name="connsiteX16" fmla="*/ 316523 w 3736730"/>
              <a:gd name="connsiteY16" fmla="*/ 248375 h 1057268"/>
              <a:gd name="connsiteX17" fmla="*/ 298938 w 3736730"/>
              <a:gd name="connsiteY17" fmla="*/ 345091 h 1057268"/>
              <a:gd name="connsiteX18" fmla="*/ 307730 w 3736730"/>
              <a:gd name="connsiteY18" fmla="*/ 538522 h 1057268"/>
              <a:gd name="connsiteX19" fmla="*/ 316523 w 3736730"/>
              <a:gd name="connsiteY19" fmla="*/ 564898 h 1057268"/>
              <a:gd name="connsiteX20" fmla="*/ 334107 w 3736730"/>
              <a:gd name="connsiteY20" fmla="*/ 591275 h 1057268"/>
              <a:gd name="connsiteX21" fmla="*/ 342900 w 3736730"/>
              <a:gd name="connsiteY21" fmla="*/ 564898 h 1057268"/>
              <a:gd name="connsiteX22" fmla="*/ 360484 w 3736730"/>
              <a:gd name="connsiteY22" fmla="*/ 476975 h 1057268"/>
              <a:gd name="connsiteX23" fmla="*/ 378069 w 3736730"/>
              <a:gd name="connsiteY23" fmla="*/ 441806 h 1057268"/>
              <a:gd name="connsiteX24" fmla="*/ 404446 w 3736730"/>
              <a:gd name="connsiteY24" fmla="*/ 424222 h 1057268"/>
              <a:gd name="connsiteX25" fmla="*/ 439615 w 3736730"/>
              <a:gd name="connsiteY25" fmla="*/ 371468 h 1057268"/>
              <a:gd name="connsiteX26" fmla="*/ 457200 w 3736730"/>
              <a:gd name="connsiteY26" fmla="*/ 345091 h 1057268"/>
              <a:gd name="connsiteX27" fmla="*/ 483577 w 3736730"/>
              <a:gd name="connsiteY27" fmla="*/ 318714 h 1057268"/>
              <a:gd name="connsiteX28" fmla="*/ 492369 w 3736730"/>
              <a:gd name="connsiteY28" fmla="*/ 292337 h 1057268"/>
              <a:gd name="connsiteX29" fmla="*/ 527538 w 3736730"/>
              <a:gd name="connsiteY29" fmla="*/ 239583 h 1057268"/>
              <a:gd name="connsiteX30" fmla="*/ 562707 w 3736730"/>
              <a:gd name="connsiteY30" fmla="*/ 134075 h 1057268"/>
              <a:gd name="connsiteX31" fmla="*/ 571500 w 3736730"/>
              <a:gd name="connsiteY31" fmla="*/ 107698 h 1057268"/>
              <a:gd name="connsiteX32" fmla="*/ 589084 w 3736730"/>
              <a:gd name="connsiteY32" fmla="*/ 81322 h 1057268"/>
              <a:gd name="connsiteX33" fmla="*/ 597877 w 3736730"/>
              <a:gd name="connsiteY33" fmla="*/ 37360 h 1057268"/>
              <a:gd name="connsiteX34" fmla="*/ 580292 w 3736730"/>
              <a:gd name="connsiteY34" fmla="*/ 283545 h 1057268"/>
              <a:gd name="connsiteX35" fmla="*/ 589084 w 3736730"/>
              <a:gd name="connsiteY35" fmla="*/ 424222 h 1057268"/>
              <a:gd name="connsiteX36" fmla="*/ 597877 w 3736730"/>
              <a:gd name="connsiteY36" fmla="*/ 450598 h 1057268"/>
              <a:gd name="connsiteX37" fmla="*/ 624253 w 3736730"/>
              <a:gd name="connsiteY37" fmla="*/ 529729 h 1057268"/>
              <a:gd name="connsiteX38" fmla="*/ 633046 w 3736730"/>
              <a:gd name="connsiteY38" fmla="*/ 564898 h 1057268"/>
              <a:gd name="connsiteX39" fmla="*/ 659423 w 3736730"/>
              <a:gd name="connsiteY39" fmla="*/ 573691 h 1057268"/>
              <a:gd name="connsiteX40" fmla="*/ 712177 w 3736730"/>
              <a:gd name="connsiteY40" fmla="*/ 547314 h 1057268"/>
              <a:gd name="connsiteX41" fmla="*/ 729761 w 3736730"/>
              <a:gd name="connsiteY41" fmla="*/ 503352 h 1057268"/>
              <a:gd name="connsiteX42" fmla="*/ 738553 w 3736730"/>
              <a:gd name="connsiteY42" fmla="*/ 476975 h 1057268"/>
              <a:gd name="connsiteX43" fmla="*/ 747346 w 3736730"/>
              <a:gd name="connsiteY43" fmla="*/ 345091 h 1057268"/>
              <a:gd name="connsiteX44" fmla="*/ 764930 w 3736730"/>
              <a:gd name="connsiteY44" fmla="*/ 371468 h 1057268"/>
              <a:gd name="connsiteX45" fmla="*/ 756138 w 3736730"/>
              <a:gd name="connsiteY45" fmla="*/ 424222 h 1057268"/>
              <a:gd name="connsiteX46" fmla="*/ 764930 w 3736730"/>
              <a:gd name="connsiteY46" fmla="*/ 538522 h 1057268"/>
              <a:gd name="connsiteX47" fmla="*/ 773723 w 3736730"/>
              <a:gd name="connsiteY47" fmla="*/ 564898 h 1057268"/>
              <a:gd name="connsiteX48" fmla="*/ 800100 w 3736730"/>
              <a:gd name="connsiteY48" fmla="*/ 573691 h 1057268"/>
              <a:gd name="connsiteX49" fmla="*/ 914400 w 3736730"/>
              <a:gd name="connsiteY49" fmla="*/ 538522 h 1057268"/>
              <a:gd name="connsiteX50" fmla="*/ 931984 w 3736730"/>
              <a:gd name="connsiteY50" fmla="*/ 512145 h 1057268"/>
              <a:gd name="connsiteX51" fmla="*/ 940777 w 3736730"/>
              <a:gd name="connsiteY51" fmla="*/ 345091 h 1057268"/>
              <a:gd name="connsiteX52" fmla="*/ 949569 w 3736730"/>
              <a:gd name="connsiteY52" fmla="*/ 538522 h 1057268"/>
              <a:gd name="connsiteX53" fmla="*/ 975946 w 3736730"/>
              <a:gd name="connsiteY53" fmla="*/ 564898 h 1057268"/>
              <a:gd name="connsiteX54" fmla="*/ 1028700 w 3736730"/>
              <a:gd name="connsiteY54" fmla="*/ 582483 h 1057268"/>
              <a:gd name="connsiteX55" fmla="*/ 1037492 w 3736730"/>
              <a:gd name="connsiteY55" fmla="*/ 538522 h 1057268"/>
              <a:gd name="connsiteX56" fmla="*/ 1099038 w 3736730"/>
              <a:gd name="connsiteY56" fmla="*/ 459391 h 1057268"/>
              <a:gd name="connsiteX57" fmla="*/ 1125415 w 3736730"/>
              <a:gd name="connsiteY57" fmla="*/ 441806 h 1057268"/>
              <a:gd name="connsiteX58" fmla="*/ 1151792 w 3736730"/>
              <a:gd name="connsiteY58" fmla="*/ 415429 h 1057268"/>
              <a:gd name="connsiteX59" fmla="*/ 1178169 w 3736730"/>
              <a:gd name="connsiteY59" fmla="*/ 397845 h 1057268"/>
              <a:gd name="connsiteX60" fmla="*/ 1204546 w 3736730"/>
              <a:gd name="connsiteY60" fmla="*/ 371468 h 1057268"/>
              <a:gd name="connsiteX61" fmla="*/ 1222130 w 3736730"/>
              <a:gd name="connsiteY61" fmla="*/ 345091 h 1057268"/>
              <a:gd name="connsiteX62" fmla="*/ 1248507 w 3736730"/>
              <a:gd name="connsiteY62" fmla="*/ 336298 h 1057268"/>
              <a:gd name="connsiteX63" fmla="*/ 1292469 w 3736730"/>
              <a:gd name="connsiteY63" fmla="*/ 415429 h 1057268"/>
              <a:gd name="connsiteX64" fmla="*/ 1283677 w 3736730"/>
              <a:gd name="connsiteY64" fmla="*/ 512145 h 1057268"/>
              <a:gd name="connsiteX65" fmla="*/ 1274884 w 3736730"/>
              <a:gd name="connsiteY65" fmla="*/ 538522 h 1057268"/>
              <a:gd name="connsiteX66" fmla="*/ 1248507 w 3736730"/>
              <a:gd name="connsiteY66" fmla="*/ 547314 h 1057268"/>
              <a:gd name="connsiteX67" fmla="*/ 1195753 w 3736730"/>
              <a:gd name="connsiteY67" fmla="*/ 538522 h 1057268"/>
              <a:gd name="connsiteX68" fmla="*/ 1248507 w 3736730"/>
              <a:gd name="connsiteY68" fmla="*/ 547314 h 1057268"/>
              <a:gd name="connsiteX69" fmla="*/ 1362807 w 3736730"/>
              <a:gd name="connsiteY69" fmla="*/ 520937 h 1057268"/>
              <a:gd name="connsiteX70" fmla="*/ 1380392 w 3736730"/>
              <a:gd name="connsiteY70" fmla="*/ 494560 h 1057268"/>
              <a:gd name="connsiteX71" fmla="*/ 1389184 w 3736730"/>
              <a:gd name="connsiteY71" fmla="*/ 459391 h 1057268"/>
              <a:gd name="connsiteX72" fmla="*/ 1406769 w 3736730"/>
              <a:gd name="connsiteY72" fmla="*/ 371468 h 1057268"/>
              <a:gd name="connsiteX73" fmla="*/ 1424353 w 3736730"/>
              <a:gd name="connsiteY73" fmla="*/ 345091 h 1057268"/>
              <a:gd name="connsiteX74" fmla="*/ 1433146 w 3736730"/>
              <a:gd name="connsiteY74" fmla="*/ 318714 h 1057268"/>
              <a:gd name="connsiteX75" fmla="*/ 1459523 w 3736730"/>
              <a:gd name="connsiteY75" fmla="*/ 292337 h 1057268"/>
              <a:gd name="connsiteX76" fmla="*/ 1477107 w 3736730"/>
              <a:gd name="connsiteY76" fmla="*/ 265960 h 1057268"/>
              <a:gd name="connsiteX77" fmla="*/ 1485900 w 3736730"/>
              <a:gd name="connsiteY77" fmla="*/ 230791 h 1057268"/>
              <a:gd name="connsiteX78" fmla="*/ 1512277 w 3736730"/>
              <a:gd name="connsiteY78" fmla="*/ 160452 h 1057268"/>
              <a:gd name="connsiteX79" fmla="*/ 1538653 w 3736730"/>
              <a:gd name="connsiteY79" fmla="*/ 63737 h 1057268"/>
              <a:gd name="connsiteX80" fmla="*/ 1547446 w 3736730"/>
              <a:gd name="connsiteY80" fmla="*/ 2191 h 1057268"/>
              <a:gd name="connsiteX81" fmla="*/ 1529861 w 3736730"/>
              <a:gd name="connsiteY81" fmla="*/ 54945 h 1057268"/>
              <a:gd name="connsiteX82" fmla="*/ 1494692 w 3736730"/>
              <a:gd name="connsiteY82" fmla="*/ 116491 h 1057268"/>
              <a:gd name="connsiteX83" fmla="*/ 1477107 w 3736730"/>
              <a:gd name="connsiteY83" fmla="*/ 169245 h 1057268"/>
              <a:gd name="connsiteX84" fmla="*/ 1459523 w 3736730"/>
              <a:gd name="connsiteY84" fmla="*/ 195622 h 1057268"/>
              <a:gd name="connsiteX85" fmla="*/ 1441938 w 3736730"/>
              <a:gd name="connsiteY85" fmla="*/ 257168 h 1057268"/>
              <a:gd name="connsiteX86" fmla="*/ 1415561 w 3736730"/>
              <a:gd name="connsiteY86" fmla="*/ 353883 h 1057268"/>
              <a:gd name="connsiteX87" fmla="*/ 1424353 w 3736730"/>
              <a:gd name="connsiteY87" fmla="*/ 441806 h 1057268"/>
              <a:gd name="connsiteX88" fmla="*/ 1450730 w 3736730"/>
              <a:gd name="connsiteY88" fmla="*/ 494560 h 1057268"/>
              <a:gd name="connsiteX89" fmla="*/ 1529861 w 3736730"/>
              <a:gd name="connsiteY89" fmla="*/ 556106 h 1057268"/>
              <a:gd name="connsiteX90" fmla="*/ 1521069 w 3736730"/>
              <a:gd name="connsiteY90" fmla="*/ 529729 h 1057268"/>
              <a:gd name="connsiteX91" fmla="*/ 1485900 w 3736730"/>
              <a:gd name="connsiteY91" fmla="*/ 476975 h 1057268"/>
              <a:gd name="connsiteX92" fmla="*/ 1468315 w 3736730"/>
              <a:gd name="connsiteY92" fmla="*/ 415429 h 1057268"/>
              <a:gd name="connsiteX93" fmla="*/ 1450730 w 3736730"/>
              <a:gd name="connsiteY93" fmla="*/ 389052 h 1057268"/>
              <a:gd name="connsiteX94" fmla="*/ 1397977 w 3736730"/>
              <a:gd name="connsiteY94" fmla="*/ 336298 h 1057268"/>
              <a:gd name="connsiteX95" fmla="*/ 1354015 w 3736730"/>
              <a:gd name="connsiteY95" fmla="*/ 283545 h 1057268"/>
              <a:gd name="connsiteX96" fmla="*/ 1380392 w 3736730"/>
              <a:gd name="connsiteY96" fmla="*/ 292337 h 1057268"/>
              <a:gd name="connsiteX97" fmla="*/ 1415561 w 3736730"/>
              <a:gd name="connsiteY97" fmla="*/ 309922 h 1057268"/>
              <a:gd name="connsiteX98" fmla="*/ 1468315 w 3736730"/>
              <a:gd name="connsiteY98" fmla="*/ 327506 h 1057268"/>
              <a:gd name="connsiteX99" fmla="*/ 1521069 w 3736730"/>
              <a:gd name="connsiteY99" fmla="*/ 362675 h 1057268"/>
              <a:gd name="connsiteX100" fmla="*/ 1573823 w 3736730"/>
              <a:gd name="connsiteY100" fmla="*/ 380260 h 1057268"/>
              <a:gd name="connsiteX101" fmla="*/ 1600200 w 3736730"/>
              <a:gd name="connsiteY101" fmla="*/ 389052 h 1057268"/>
              <a:gd name="connsiteX102" fmla="*/ 1696915 w 3736730"/>
              <a:gd name="connsiteY102" fmla="*/ 415429 h 1057268"/>
              <a:gd name="connsiteX103" fmla="*/ 1732084 w 3736730"/>
              <a:gd name="connsiteY103" fmla="*/ 433014 h 1057268"/>
              <a:gd name="connsiteX104" fmla="*/ 1855177 w 3736730"/>
              <a:gd name="connsiteY104" fmla="*/ 424222 h 1057268"/>
              <a:gd name="connsiteX105" fmla="*/ 1881553 w 3736730"/>
              <a:gd name="connsiteY105" fmla="*/ 415429 h 1057268"/>
              <a:gd name="connsiteX106" fmla="*/ 1899138 w 3736730"/>
              <a:gd name="connsiteY106" fmla="*/ 389052 h 1057268"/>
              <a:gd name="connsiteX107" fmla="*/ 1863969 w 3736730"/>
              <a:gd name="connsiteY107" fmla="*/ 318714 h 1057268"/>
              <a:gd name="connsiteX108" fmla="*/ 1811215 w 3736730"/>
              <a:gd name="connsiteY108" fmla="*/ 301129 h 1057268"/>
              <a:gd name="connsiteX109" fmla="*/ 1705707 w 3736730"/>
              <a:gd name="connsiteY109" fmla="*/ 309922 h 1057268"/>
              <a:gd name="connsiteX110" fmla="*/ 1679330 w 3736730"/>
              <a:gd name="connsiteY110" fmla="*/ 318714 h 1057268"/>
              <a:gd name="connsiteX111" fmla="*/ 1670538 w 3736730"/>
              <a:gd name="connsiteY111" fmla="*/ 345091 h 1057268"/>
              <a:gd name="connsiteX112" fmla="*/ 1652953 w 3736730"/>
              <a:gd name="connsiteY112" fmla="*/ 371468 h 1057268"/>
              <a:gd name="connsiteX113" fmla="*/ 1661746 w 3736730"/>
              <a:gd name="connsiteY113" fmla="*/ 494560 h 1057268"/>
              <a:gd name="connsiteX114" fmla="*/ 1679330 w 3736730"/>
              <a:gd name="connsiteY114" fmla="*/ 520937 h 1057268"/>
              <a:gd name="connsiteX115" fmla="*/ 1714500 w 3736730"/>
              <a:gd name="connsiteY115" fmla="*/ 547314 h 1057268"/>
              <a:gd name="connsiteX116" fmla="*/ 1776046 w 3736730"/>
              <a:gd name="connsiteY116" fmla="*/ 564898 h 1057268"/>
              <a:gd name="connsiteX117" fmla="*/ 1934307 w 3736730"/>
              <a:gd name="connsiteY117" fmla="*/ 556106 h 1057268"/>
              <a:gd name="connsiteX118" fmla="*/ 1960684 w 3736730"/>
              <a:gd name="connsiteY118" fmla="*/ 538522 h 1057268"/>
              <a:gd name="connsiteX119" fmla="*/ 1978269 w 3736730"/>
              <a:gd name="connsiteY119" fmla="*/ 485768 h 1057268"/>
              <a:gd name="connsiteX120" fmla="*/ 1987061 w 3736730"/>
              <a:gd name="connsiteY120" fmla="*/ 397845 h 1057268"/>
              <a:gd name="connsiteX121" fmla="*/ 1995853 w 3736730"/>
              <a:gd name="connsiteY121" fmla="*/ 371468 h 1057268"/>
              <a:gd name="connsiteX122" fmla="*/ 2022230 w 3736730"/>
              <a:gd name="connsiteY122" fmla="*/ 345091 h 1057268"/>
              <a:gd name="connsiteX123" fmla="*/ 2048607 w 3736730"/>
              <a:gd name="connsiteY123" fmla="*/ 353883 h 1057268"/>
              <a:gd name="connsiteX124" fmla="*/ 2057400 w 3736730"/>
              <a:gd name="connsiteY124" fmla="*/ 397845 h 1057268"/>
              <a:gd name="connsiteX125" fmla="*/ 2048607 w 3736730"/>
              <a:gd name="connsiteY125" fmla="*/ 564898 h 1057268"/>
              <a:gd name="connsiteX126" fmla="*/ 2057400 w 3736730"/>
              <a:gd name="connsiteY126" fmla="*/ 503352 h 1057268"/>
              <a:gd name="connsiteX127" fmla="*/ 2083777 w 3736730"/>
              <a:gd name="connsiteY127" fmla="*/ 433014 h 1057268"/>
              <a:gd name="connsiteX128" fmla="*/ 2101361 w 3736730"/>
              <a:gd name="connsiteY128" fmla="*/ 406637 h 1057268"/>
              <a:gd name="connsiteX129" fmla="*/ 2110153 w 3736730"/>
              <a:gd name="connsiteY129" fmla="*/ 380260 h 1057268"/>
              <a:gd name="connsiteX130" fmla="*/ 2136530 w 3736730"/>
              <a:gd name="connsiteY130" fmla="*/ 371468 h 1057268"/>
              <a:gd name="connsiteX131" fmla="*/ 2417884 w 3736730"/>
              <a:gd name="connsiteY131" fmla="*/ 362675 h 1057268"/>
              <a:gd name="connsiteX132" fmla="*/ 2444261 w 3736730"/>
              <a:gd name="connsiteY132" fmla="*/ 371468 h 1057268"/>
              <a:gd name="connsiteX133" fmla="*/ 2400300 w 3736730"/>
              <a:gd name="connsiteY133" fmla="*/ 380260 h 1057268"/>
              <a:gd name="connsiteX134" fmla="*/ 2365130 w 3736730"/>
              <a:gd name="connsiteY134" fmla="*/ 389052 h 1057268"/>
              <a:gd name="connsiteX135" fmla="*/ 2312377 w 3736730"/>
              <a:gd name="connsiteY135" fmla="*/ 415429 h 1057268"/>
              <a:gd name="connsiteX136" fmla="*/ 2286000 w 3736730"/>
              <a:gd name="connsiteY136" fmla="*/ 433014 h 1057268"/>
              <a:gd name="connsiteX137" fmla="*/ 2268415 w 3736730"/>
              <a:gd name="connsiteY137" fmla="*/ 459391 h 1057268"/>
              <a:gd name="connsiteX138" fmla="*/ 2268415 w 3736730"/>
              <a:gd name="connsiteY138" fmla="*/ 564898 h 1057268"/>
              <a:gd name="connsiteX139" fmla="*/ 2286000 w 3736730"/>
              <a:gd name="connsiteY139" fmla="*/ 591275 h 1057268"/>
              <a:gd name="connsiteX140" fmla="*/ 2312377 w 3736730"/>
              <a:gd name="connsiteY140" fmla="*/ 608860 h 1057268"/>
              <a:gd name="connsiteX141" fmla="*/ 2479430 w 3736730"/>
              <a:gd name="connsiteY141" fmla="*/ 635237 h 1057268"/>
              <a:gd name="connsiteX142" fmla="*/ 2532184 w 3736730"/>
              <a:gd name="connsiteY142" fmla="*/ 617652 h 1057268"/>
              <a:gd name="connsiteX143" fmla="*/ 2549769 w 3736730"/>
              <a:gd name="connsiteY143" fmla="*/ 591275 h 1057268"/>
              <a:gd name="connsiteX144" fmla="*/ 2602523 w 3736730"/>
              <a:gd name="connsiteY144" fmla="*/ 547314 h 1057268"/>
              <a:gd name="connsiteX145" fmla="*/ 2646484 w 3736730"/>
              <a:gd name="connsiteY145" fmla="*/ 503352 h 1057268"/>
              <a:gd name="connsiteX146" fmla="*/ 2690446 w 3736730"/>
              <a:gd name="connsiteY146" fmla="*/ 459391 h 1057268"/>
              <a:gd name="connsiteX147" fmla="*/ 2734407 w 3736730"/>
              <a:gd name="connsiteY147" fmla="*/ 424222 h 1057268"/>
              <a:gd name="connsiteX148" fmla="*/ 2804746 w 3736730"/>
              <a:gd name="connsiteY148" fmla="*/ 362675 h 1057268"/>
              <a:gd name="connsiteX149" fmla="*/ 2831123 w 3736730"/>
              <a:gd name="connsiteY149" fmla="*/ 336298 h 1057268"/>
              <a:gd name="connsiteX150" fmla="*/ 2883877 w 3736730"/>
              <a:gd name="connsiteY150" fmla="*/ 292337 h 1057268"/>
              <a:gd name="connsiteX151" fmla="*/ 2936630 w 3736730"/>
              <a:gd name="connsiteY151" fmla="*/ 204414 h 1057268"/>
              <a:gd name="connsiteX152" fmla="*/ 2954215 w 3736730"/>
              <a:gd name="connsiteY152" fmla="*/ 151660 h 1057268"/>
              <a:gd name="connsiteX153" fmla="*/ 2963007 w 3736730"/>
              <a:gd name="connsiteY153" fmla="*/ 98906 h 1057268"/>
              <a:gd name="connsiteX154" fmla="*/ 2954215 w 3736730"/>
              <a:gd name="connsiteY154" fmla="*/ 46152 h 1057268"/>
              <a:gd name="connsiteX155" fmla="*/ 2813538 w 3736730"/>
              <a:gd name="connsiteY155" fmla="*/ 81322 h 1057268"/>
              <a:gd name="connsiteX156" fmla="*/ 2787161 w 3736730"/>
              <a:gd name="connsiteY156" fmla="*/ 98906 h 1057268"/>
              <a:gd name="connsiteX157" fmla="*/ 2743200 w 3736730"/>
              <a:gd name="connsiteY157" fmla="*/ 160452 h 1057268"/>
              <a:gd name="connsiteX158" fmla="*/ 2734407 w 3736730"/>
              <a:gd name="connsiteY158" fmla="*/ 195622 h 1057268"/>
              <a:gd name="connsiteX159" fmla="*/ 2716823 w 3736730"/>
              <a:gd name="connsiteY159" fmla="*/ 221998 h 1057268"/>
              <a:gd name="connsiteX160" fmla="*/ 2708030 w 3736730"/>
              <a:gd name="connsiteY160" fmla="*/ 248375 h 1057268"/>
              <a:gd name="connsiteX161" fmla="*/ 2690446 w 3736730"/>
              <a:gd name="connsiteY161" fmla="*/ 283545 h 1057268"/>
              <a:gd name="connsiteX162" fmla="*/ 2672861 w 3736730"/>
              <a:gd name="connsiteY162" fmla="*/ 345091 h 1057268"/>
              <a:gd name="connsiteX163" fmla="*/ 2664069 w 3736730"/>
              <a:gd name="connsiteY163" fmla="*/ 371468 h 1057268"/>
              <a:gd name="connsiteX164" fmla="*/ 2646484 w 3736730"/>
              <a:gd name="connsiteY164" fmla="*/ 547314 h 1057268"/>
              <a:gd name="connsiteX165" fmla="*/ 2637692 w 3736730"/>
              <a:gd name="connsiteY165" fmla="*/ 679198 h 1057268"/>
              <a:gd name="connsiteX166" fmla="*/ 2646484 w 3736730"/>
              <a:gd name="connsiteY166" fmla="*/ 608860 h 1057268"/>
              <a:gd name="connsiteX167" fmla="*/ 2655277 w 3736730"/>
              <a:gd name="connsiteY167" fmla="*/ 573691 h 1057268"/>
              <a:gd name="connsiteX168" fmla="*/ 2681653 w 3736730"/>
              <a:gd name="connsiteY168" fmla="*/ 547314 h 1057268"/>
              <a:gd name="connsiteX169" fmla="*/ 2716823 w 3736730"/>
              <a:gd name="connsiteY169" fmla="*/ 503352 h 1057268"/>
              <a:gd name="connsiteX170" fmla="*/ 2769577 w 3736730"/>
              <a:gd name="connsiteY170" fmla="*/ 450598 h 1057268"/>
              <a:gd name="connsiteX171" fmla="*/ 2795953 w 3736730"/>
              <a:gd name="connsiteY171" fmla="*/ 424222 h 1057268"/>
              <a:gd name="connsiteX172" fmla="*/ 2822330 w 3736730"/>
              <a:gd name="connsiteY172" fmla="*/ 397845 h 1057268"/>
              <a:gd name="connsiteX173" fmla="*/ 2875084 w 3736730"/>
              <a:gd name="connsiteY173" fmla="*/ 380260 h 1057268"/>
              <a:gd name="connsiteX174" fmla="*/ 2927838 w 3736730"/>
              <a:gd name="connsiteY174" fmla="*/ 389052 h 1057268"/>
              <a:gd name="connsiteX175" fmla="*/ 2936630 w 3736730"/>
              <a:gd name="connsiteY175" fmla="*/ 415429 h 1057268"/>
              <a:gd name="connsiteX176" fmla="*/ 2927838 w 3736730"/>
              <a:gd name="connsiteY176" fmla="*/ 538522 h 1057268"/>
              <a:gd name="connsiteX177" fmla="*/ 2919046 w 3736730"/>
              <a:gd name="connsiteY177" fmla="*/ 573691 h 1057268"/>
              <a:gd name="connsiteX178" fmla="*/ 2901461 w 3736730"/>
              <a:gd name="connsiteY178" fmla="*/ 626445 h 1057268"/>
              <a:gd name="connsiteX179" fmla="*/ 2910253 w 3736730"/>
              <a:gd name="connsiteY179" fmla="*/ 679198 h 1057268"/>
              <a:gd name="connsiteX180" fmla="*/ 2963007 w 3736730"/>
              <a:gd name="connsiteY180" fmla="*/ 696783 h 1057268"/>
              <a:gd name="connsiteX181" fmla="*/ 3068515 w 3736730"/>
              <a:gd name="connsiteY181" fmla="*/ 670406 h 1057268"/>
              <a:gd name="connsiteX182" fmla="*/ 3094892 w 3736730"/>
              <a:gd name="connsiteY182" fmla="*/ 661614 h 1057268"/>
              <a:gd name="connsiteX183" fmla="*/ 3121269 w 3736730"/>
              <a:gd name="connsiteY183" fmla="*/ 644029 h 1057268"/>
              <a:gd name="connsiteX184" fmla="*/ 3147646 w 3736730"/>
              <a:gd name="connsiteY184" fmla="*/ 617652 h 1057268"/>
              <a:gd name="connsiteX185" fmla="*/ 3174023 w 3736730"/>
              <a:gd name="connsiteY185" fmla="*/ 608860 h 1057268"/>
              <a:gd name="connsiteX186" fmla="*/ 3200400 w 3736730"/>
              <a:gd name="connsiteY186" fmla="*/ 582483 h 1057268"/>
              <a:gd name="connsiteX187" fmla="*/ 3226777 w 3736730"/>
              <a:gd name="connsiteY187" fmla="*/ 564898 h 1057268"/>
              <a:gd name="connsiteX188" fmla="*/ 3244361 w 3736730"/>
              <a:gd name="connsiteY188" fmla="*/ 512145 h 1057268"/>
              <a:gd name="connsiteX189" fmla="*/ 3253153 w 3736730"/>
              <a:gd name="connsiteY189" fmla="*/ 485768 h 1057268"/>
              <a:gd name="connsiteX190" fmla="*/ 3261946 w 3736730"/>
              <a:gd name="connsiteY190" fmla="*/ 459391 h 1057268"/>
              <a:gd name="connsiteX191" fmla="*/ 3253153 w 3736730"/>
              <a:gd name="connsiteY191" fmla="*/ 415429 h 1057268"/>
              <a:gd name="connsiteX192" fmla="*/ 3217984 w 3736730"/>
              <a:gd name="connsiteY192" fmla="*/ 406637 h 1057268"/>
              <a:gd name="connsiteX193" fmla="*/ 3138853 w 3736730"/>
              <a:gd name="connsiteY193" fmla="*/ 415429 h 1057268"/>
              <a:gd name="connsiteX194" fmla="*/ 3086100 w 3736730"/>
              <a:gd name="connsiteY194" fmla="*/ 450598 h 1057268"/>
              <a:gd name="connsiteX195" fmla="*/ 3059723 w 3736730"/>
              <a:gd name="connsiteY195" fmla="*/ 468183 h 1057268"/>
              <a:gd name="connsiteX196" fmla="*/ 3042138 w 3736730"/>
              <a:gd name="connsiteY196" fmla="*/ 494560 h 1057268"/>
              <a:gd name="connsiteX197" fmla="*/ 3042138 w 3736730"/>
              <a:gd name="connsiteY197" fmla="*/ 652822 h 1057268"/>
              <a:gd name="connsiteX198" fmla="*/ 3086100 w 3736730"/>
              <a:gd name="connsiteY198" fmla="*/ 731952 h 1057268"/>
              <a:gd name="connsiteX199" fmla="*/ 3112477 w 3736730"/>
              <a:gd name="connsiteY199" fmla="*/ 749537 h 1057268"/>
              <a:gd name="connsiteX200" fmla="*/ 3174023 w 3736730"/>
              <a:gd name="connsiteY200" fmla="*/ 758329 h 1057268"/>
              <a:gd name="connsiteX201" fmla="*/ 3288323 w 3736730"/>
              <a:gd name="connsiteY201" fmla="*/ 740745 h 1057268"/>
              <a:gd name="connsiteX202" fmla="*/ 3341077 w 3736730"/>
              <a:gd name="connsiteY202" fmla="*/ 705575 h 1057268"/>
              <a:gd name="connsiteX203" fmla="*/ 3367453 w 3736730"/>
              <a:gd name="connsiteY203" fmla="*/ 687991 h 1057268"/>
              <a:gd name="connsiteX204" fmla="*/ 3393830 w 3736730"/>
              <a:gd name="connsiteY204" fmla="*/ 679198 h 1057268"/>
              <a:gd name="connsiteX205" fmla="*/ 3437792 w 3736730"/>
              <a:gd name="connsiteY205" fmla="*/ 644029 h 1057268"/>
              <a:gd name="connsiteX206" fmla="*/ 3490546 w 3736730"/>
              <a:gd name="connsiteY206" fmla="*/ 608860 h 1057268"/>
              <a:gd name="connsiteX207" fmla="*/ 3525715 w 3736730"/>
              <a:gd name="connsiteY207" fmla="*/ 591275 h 1057268"/>
              <a:gd name="connsiteX208" fmla="*/ 3587261 w 3736730"/>
              <a:gd name="connsiteY208" fmla="*/ 538522 h 1057268"/>
              <a:gd name="connsiteX209" fmla="*/ 3640015 w 3736730"/>
              <a:gd name="connsiteY209" fmla="*/ 494560 h 1057268"/>
              <a:gd name="connsiteX210" fmla="*/ 3675184 w 3736730"/>
              <a:gd name="connsiteY210" fmla="*/ 415429 h 1057268"/>
              <a:gd name="connsiteX211" fmla="*/ 3683977 w 3736730"/>
              <a:gd name="connsiteY211" fmla="*/ 362675 h 1057268"/>
              <a:gd name="connsiteX212" fmla="*/ 3719146 w 3736730"/>
              <a:gd name="connsiteY212" fmla="*/ 274752 h 1057268"/>
              <a:gd name="connsiteX213" fmla="*/ 3727938 w 3736730"/>
              <a:gd name="connsiteY213" fmla="*/ 221998 h 1057268"/>
              <a:gd name="connsiteX214" fmla="*/ 3736730 w 3736730"/>
              <a:gd name="connsiteY214" fmla="*/ 186829 h 1057268"/>
              <a:gd name="connsiteX215" fmla="*/ 3727938 w 3736730"/>
              <a:gd name="connsiteY215" fmla="*/ 134075 h 1057268"/>
              <a:gd name="connsiteX216" fmla="*/ 3719146 w 3736730"/>
              <a:gd name="connsiteY216" fmla="*/ 107698 h 1057268"/>
              <a:gd name="connsiteX217" fmla="*/ 3692769 w 3736730"/>
              <a:gd name="connsiteY217" fmla="*/ 90114 h 1057268"/>
              <a:gd name="connsiteX218" fmla="*/ 3657600 w 3736730"/>
              <a:gd name="connsiteY218" fmla="*/ 98906 h 1057268"/>
              <a:gd name="connsiteX219" fmla="*/ 3631223 w 3736730"/>
              <a:gd name="connsiteY219" fmla="*/ 116491 h 1057268"/>
              <a:gd name="connsiteX220" fmla="*/ 3569677 w 3736730"/>
              <a:gd name="connsiteY220" fmla="*/ 169245 h 1057268"/>
              <a:gd name="connsiteX221" fmla="*/ 3560884 w 3736730"/>
              <a:gd name="connsiteY221" fmla="*/ 195622 h 1057268"/>
              <a:gd name="connsiteX222" fmla="*/ 3525715 w 3736730"/>
              <a:gd name="connsiteY222" fmla="*/ 248375 h 1057268"/>
              <a:gd name="connsiteX223" fmla="*/ 3490546 w 3736730"/>
              <a:gd name="connsiteY223" fmla="*/ 345091 h 1057268"/>
              <a:gd name="connsiteX224" fmla="*/ 3472961 w 3736730"/>
              <a:gd name="connsiteY224" fmla="*/ 397845 h 1057268"/>
              <a:gd name="connsiteX225" fmla="*/ 3464169 w 3736730"/>
              <a:gd name="connsiteY225" fmla="*/ 424222 h 1057268"/>
              <a:gd name="connsiteX226" fmla="*/ 3455377 w 3736730"/>
              <a:gd name="connsiteY226" fmla="*/ 459391 h 1057268"/>
              <a:gd name="connsiteX227" fmla="*/ 3446584 w 3736730"/>
              <a:gd name="connsiteY227" fmla="*/ 485768 h 1057268"/>
              <a:gd name="connsiteX228" fmla="*/ 3429000 w 3736730"/>
              <a:gd name="connsiteY228" fmla="*/ 556106 h 1057268"/>
              <a:gd name="connsiteX229" fmla="*/ 3420207 w 3736730"/>
              <a:gd name="connsiteY229" fmla="*/ 600068 h 1057268"/>
              <a:gd name="connsiteX230" fmla="*/ 3402623 w 3736730"/>
              <a:gd name="connsiteY230" fmla="*/ 652822 h 1057268"/>
              <a:gd name="connsiteX231" fmla="*/ 3393830 w 3736730"/>
              <a:gd name="connsiteY231" fmla="*/ 740745 h 1057268"/>
              <a:gd name="connsiteX232" fmla="*/ 3385038 w 3736730"/>
              <a:gd name="connsiteY232" fmla="*/ 767122 h 1057268"/>
              <a:gd name="connsiteX233" fmla="*/ 3376246 w 3736730"/>
              <a:gd name="connsiteY233" fmla="*/ 828668 h 1057268"/>
              <a:gd name="connsiteX234" fmla="*/ 3367453 w 3736730"/>
              <a:gd name="connsiteY234" fmla="*/ 855045 h 1057268"/>
              <a:gd name="connsiteX235" fmla="*/ 3332284 w 3736730"/>
              <a:gd name="connsiteY235" fmla="*/ 969345 h 1057268"/>
              <a:gd name="connsiteX236" fmla="*/ 3323492 w 3736730"/>
              <a:gd name="connsiteY236" fmla="*/ 995722 h 1057268"/>
              <a:gd name="connsiteX237" fmla="*/ 3270738 w 3736730"/>
              <a:gd name="connsiteY237" fmla="*/ 1057268 h 1057268"/>
              <a:gd name="connsiteX238" fmla="*/ 3279530 w 3736730"/>
              <a:gd name="connsiteY238" fmla="*/ 1030891 h 1057268"/>
              <a:gd name="connsiteX239" fmla="*/ 3270738 w 3736730"/>
              <a:gd name="connsiteY239" fmla="*/ 1004514 h 1057268"/>
              <a:gd name="connsiteX240" fmla="*/ 3305907 w 3736730"/>
              <a:gd name="connsiteY240" fmla="*/ 925383 h 1057268"/>
              <a:gd name="connsiteX241" fmla="*/ 3341077 w 3736730"/>
              <a:gd name="connsiteY241" fmla="*/ 846252 h 1057268"/>
              <a:gd name="connsiteX242" fmla="*/ 3358661 w 3736730"/>
              <a:gd name="connsiteY242" fmla="*/ 784706 h 1057268"/>
              <a:gd name="connsiteX243" fmla="*/ 3385038 w 3736730"/>
              <a:gd name="connsiteY243" fmla="*/ 714368 h 1057268"/>
              <a:gd name="connsiteX244" fmla="*/ 3402623 w 3736730"/>
              <a:gd name="connsiteY244" fmla="*/ 652822 h 1057268"/>
              <a:gd name="connsiteX245" fmla="*/ 3429000 w 3736730"/>
              <a:gd name="connsiteY245" fmla="*/ 644029 h 1057268"/>
              <a:gd name="connsiteX246" fmla="*/ 3508130 w 3736730"/>
              <a:gd name="connsiteY246" fmla="*/ 670406 h 1057268"/>
              <a:gd name="connsiteX247" fmla="*/ 3534507 w 3736730"/>
              <a:gd name="connsiteY247" fmla="*/ 679198 h 1057268"/>
              <a:gd name="connsiteX248" fmla="*/ 3622430 w 3736730"/>
              <a:gd name="connsiteY248" fmla="*/ 705575 h 10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3736730" h="1057268">
                <a:moveTo>
                  <a:pt x="0" y="626445"/>
                </a:moveTo>
                <a:cubicBezTo>
                  <a:pt x="36763" y="601935"/>
                  <a:pt x="53304" y="595889"/>
                  <a:pt x="79130" y="564898"/>
                </a:cubicBezTo>
                <a:cubicBezTo>
                  <a:pt x="85895" y="556780"/>
                  <a:pt x="90853" y="547314"/>
                  <a:pt x="96715" y="538522"/>
                </a:cubicBezTo>
                <a:cubicBezTo>
                  <a:pt x="99646" y="529730"/>
                  <a:pt x="101362" y="520434"/>
                  <a:pt x="105507" y="512145"/>
                </a:cubicBezTo>
                <a:cubicBezTo>
                  <a:pt x="111934" y="499292"/>
                  <a:pt x="143498" y="458559"/>
                  <a:pt x="149469" y="450598"/>
                </a:cubicBezTo>
                <a:cubicBezTo>
                  <a:pt x="166585" y="399250"/>
                  <a:pt x="144869" y="446406"/>
                  <a:pt x="184638" y="406637"/>
                </a:cubicBezTo>
                <a:cubicBezTo>
                  <a:pt x="195000" y="396275"/>
                  <a:pt x="202223" y="383191"/>
                  <a:pt x="211015" y="371468"/>
                </a:cubicBezTo>
                <a:lnTo>
                  <a:pt x="228600" y="318714"/>
                </a:lnTo>
                <a:cubicBezTo>
                  <a:pt x="231531" y="309922"/>
                  <a:pt x="232251" y="300048"/>
                  <a:pt x="237392" y="292337"/>
                </a:cubicBezTo>
                <a:lnTo>
                  <a:pt x="254977" y="265960"/>
                </a:lnTo>
                <a:cubicBezTo>
                  <a:pt x="281658" y="185913"/>
                  <a:pt x="240726" y="312351"/>
                  <a:pt x="272561" y="195622"/>
                </a:cubicBezTo>
                <a:cubicBezTo>
                  <a:pt x="277438" y="177739"/>
                  <a:pt x="284284" y="160453"/>
                  <a:pt x="290146" y="142868"/>
                </a:cubicBezTo>
                <a:cubicBezTo>
                  <a:pt x="293077" y="134076"/>
                  <a:pt x="293797" y="124202"/>
                  <a:pt x="298938" y="116491"/>
                </a:cubicBezTo>
                <a:lnTo>
                  <a:pt x="316523" y="90114"/>
                </a:lnTo>
                <a:cubicBezTo>
                  <a:pt x="322384" y="98906"/>
                  <a:pt x="333297" y="105955"/>
                  <a:pt x="334107" y="116491"/>
                </a:cubicBezTo>
                <a:cubicBezTo>
                  <a:pt x="336366" y="145858"/>
                  <a:pt x="329208" y="175219"/>
                  <a:pt x="325315" y="204414"/>
                </a:cubicBezTo>
                <a:cubicBezTo>
                  <a:pt x="323340" y="219227"/>
                  <a:pt x="319196" y="233672"/>
                  <a:pt x="316523" y="248375"/>
                </a:cubicBezTo>
                <a:cubicBezTo>
                  <a:pt x="294022" y="372129"/>
                  <a:pt x="320658" y="236487"/>
                  <a:pt x="298938" y="345091"/>
                </a:cubicBezTo>
                <a:cubicBezTo>
                  <a:pt x="301869" y="409568"/>
                  <a:pt x="302583" y="474184"/>
                  <a:pt x="307730" y="538522"/>
                </a:cubicBezTo>
                <a:cubicBezTo>
                  <a:pt x="308469" y="547760"/>
                  <a:pt x="312378" y="556609"/>
                  <a:pt x="316523" y="564898"/>
                </a:cubicBezTo>
                <a:cubicBezTo>
                  <a:pt x="321249" y="574349"/>
                  <a:pt x="328246" y="582483"/>
                  <a:pt x="334107" y="591275"/>
                </a:cubicBezTo>
                <a:cubicBezTo>
                  <a:pt x="337038" y="582483"/>
                  <a:pt x="341082" y="573986"/>
                  <a:pt x="342900" y="564898"/>
                </a:cubicBezTo>
                <a:cubicBezTo>
                  <a:pt x="352001" y="519394"/>
                  <a:pt x="345587" y="511735"/>
                  <a:pt x="360484" y="476975"/>
                </a:cubicBezTo>
                <a:cubicBezTo>
                  <a:pt x="365647" y="464928"/>
                  <a:pt x="369678" y="451875"/>
                  <a:pt x="378069" y="441806"/>
                </a:cubicBezTo>
                <a:cubicBezTo>
                  <a:pt x="384834" y="433688"/>
                  <a:pt x="395654" y="430083"/>
                  <a:pt x="404446" y="424222"/>
                </a:cubicBezTo>
                <a:lnTo>
                  <a:pt x="439615" y="371468"/>
                </a:lnTo>
                <a:cubicBezTo>
                  <a:pt x="445477" y="362676"/>
                  <a:pt x="449728" y="352563"/>
                  <a:pt x="457200" y="345091"/>
                </a:cubicBezTo>
                <a:lnTo>
                  <a:pt x="483577" y="318714"/>
                </a:lnTo>
                <a:cubicBezTo>
                  <a:pt x="486508" y="309922"/>
                  <a:pt x="487868" y="300439"/>
                  <a:pt x="492369" y="292337"/>
                </a:cubicBezTo>
                <a:cubicBezTo>
                  <a:pt x="502632" y="273862"/>
                  <a:pt x="527538" y="239583"/>
                  <a:pt x="527538" y="239583"/>
                </a:cubicBezTo>
                <a:lnTo>
                  <a:pt x="562707" y="134075"/>
                </a:lnTo>
                <a:cubicBezTo>
                  <a:pt x="565638" y="125283"/>
                  <a:pt x="566359" y="115409"/>
                  <a:pt x="571500" y="107698"/>
                </a:cubicBezTo>
                <a:lnTo>
                  <a:pt x="589084" y="81322"/>
                </a:lnTo>
                <a:cubicBezTo>
                  <a:pt x="592015" y="66668"/>
                  <a:pt x="597877" y="22416"/>
                  <a:pt x="597877" y="37360"/>
                </a:cubicBezTo>
                <a:cubicBezTo>
                  <a:pt x="597877" y="238937"/>
                  <a:pt x="611113" y="191077"/>
                  <a:pt x="580292" y="283545"/>
                </a:cubicBezTo>
                <a:cubicBezTo>
                  <a:pt x="583223" y="330437"/>
                  <a:pt x="584165" y="377496"/>
                  <a:pt x="589084" y="424222"/>
                </a:cubicBezTo>
                <a:cubicBezTo>
                  <a:pt x="590054" y="433439"/>
                  <a:pt x="595866" y="441551"/>
                  <a:pt x="597877" y="450598"/>
                </a:cubicBezTo>
                <a:cubicBezTo>
                  <a:pt x="613672" y="521675"/>
                  <a:pt x="593659" y="483836"/>
                  <a:pt x="624253" y="529729"/>
                </a:cubicBezTo>
                <a:cubicBezTo>
                  <a:pt x="627184" y="541452"/>
                  <a:pt x="625497" y="555462"/>
                  <a:pt x="633046" y="564898"/>
                </a:cubicBezTo>
                <a:cubicBezTo>
                  <a:pt x="638836" y="572135"/>
                  <a:pt x="650155" y="573691"/>
                  <a:pt x="659423" y="573691"/>
                </a:cubicBezTo>
                <a:cubicBezTo>
                  <a:pt x="677622" y="573691"/>
                  <a:pt x="698843" y="556203"/>
                  <a:pt x="712177" y="547314"/>
                </a:cubicBezTo>
                <a:cubicBezTo>
                  <a:pt x="718038" y="532660"/>
                  <a:pt x="724220" y="518130"/>
                  <a:pt x="729761" y="503352"/>
                </a:cubicBezTo>
                <a:cubicBezTo>
                  <a:pt x="733015" y="494674"/>
                  <a:pt x="737530" y="486186"/>
                  <a:pt x="738553" y="476975"/>
                </a:cubicBezTo>
                <a:cubicBezTo>
                  <a:pt x="743419" y="433186"/>
                  <a:pt x="744415" y="389052"/>
                  <a:pt x="747346" y="345091"/>
                </a:cubicBezTo>
                <a:cubicBezTo>
                  <a:pt x="753207" y="353883"/>
                  <a:pt x="763763" y="360966"/>
                  <a:pt x="764930" y="371468"/>
                </a:cubicBezTo>
                <a:cubicBezTo>
                  <a:pt x="766899" y="389186"/>
                  <a:pt x="756138" y="406395"/>
                  <a:pt x="756138" y="424222"/>
                </a:cubicBezTo>
                <a:cubicBezTo>
                  <a:pt x="756138" y="462435"/>
                  <a:pt x="760190" y="500605"/>
                  <a:pt x="764930" y="538522"/>
                </a:cubicBezTo>
                <a:cubicBezTo>
                  <a:pt x="766080" y="547718"/>
                  <a:pt x="767170" y="558345"/>
                  <a:pt x="773723" y="564898"/>
                </a:cubicBezTo>
                <a:cubicBezTo>
                  <a:pt x="780277" y="571451"/>
                  <a:pt x="791308" y="570760"/>
                  <a:pt x="800100" y="573691"/>
                </a:cubicBezTo>
                <a:cubicBezTo>
                  <a:pt x="865062" y="566472"/>
                  <a:pt x="873863" y="579058"/>
                  <a:pt x="914400" y="538522"/>
                </a:cubicBezTo>
                <a:cubicBezTo>
                  <a:pt x="921872" y="531050"/>
                  <a:pt x="926123" y="520937"/>
                  <a:pt x="931984" y="512145"/>
                </a:cubicBezTo>
                <a:cubicBezTo>
                  <a:pt x="934915" y="456460"/>
                  <a:pt x="909846" y="298695"/>
                  <a:pt x="940777" y="345091"/>
                </a:cubicBezTo>
                <a:cubicBezTo>
                  <a:pt x="976580" y="398794"/>
                  <a:pt x="939372" y="474789"/>
                  <a:pt x="949569" y="538522"/>
                </a:cubicBezTo>
                <a:cubicBezTo>
                  <a:pt x="951533" y="550800"/>
                  <a:pt x="965077" y="558860"/>
                  <a:pt x="975946" y="564898"/>
                </a:cubicBezTo>
                <a:cubicBezTo>
                  <a:pt x="992149" y="573900"/>
                  <a:pt x="1028700" y="582483"/>
                  <a:pt x="1028700" y="582483"/>
                </a:cubicBezTo>
                <a:cubicBezTo>
                  <a:pt x="1031631" y="567829"/>
                  <a:pt x="1031308" y="552126"/>
                  <a:pt x="1037492" y="538522"/>
                </a:cubicBezTo>
                <a:cubicBezTo>
                  <a:pt x="1049448" y="512219"/>
                  <a:pt x="1075432" y="479062"/>
                  <a:pt x="1099038" y="459391"/>
                </a:cubicBezTo>
                <a:cubicBezTo>
                  <a:pt x="1107156" y="452626"/>
                  <a:pt x="1117297" y="448571"/>
                  <a:pt x="1125415" y="441806"/>
                </a:cubicBezTo>
                <a:cubicBezTo>
                  <a:pt x="1134967" y="433846"/>
                  <a:pt x="1142240" y="423389"/>
                  <a:pt x="1151792" y="415429"/>
                </a:cubicBezTo>
                <a:cubicBezTo>
                  <a:pt x="1159910" y="408664"/>
                  <a:pt x="1170051" y="404610"/>
                  <a:pt x="1178169" y="397845"/>
                </a:cubicBezTo>
                <a:cubicBezTo>
                  <a:pt x="1187721" y="389885"/>
                  <a:pt x="1196586" y="381020"/>
                  <a:pt x="1204546" y="371468"/>
                </a:cubicBezTo>
                <a:cubicBezTo>
                  <a:pt x="1211311" y="363350"/>
                  <a:pt x="1213879" y="351692"/>
                  <a:pt x="1222130" y="345091"/>
                </a:cubicBezTo>
                <a:cubicBezTo>
                  <a:pt x="1229367" y="339301"/>
                  <a:pt x="1239715" y="339229"/>
                  <a:pt x="1248507" y="336298"/>
                </a:cubicBezTo>
                <a:cubicBezTo>
                  <a:pt x="1288818" y="396763"/>
                  <a:pt x="1276994" y="369002"/>
                  <a:pt x="1292469" y="415429"/>
                </a:cubicBezTo>
                <a:cubicBezTo>
                  <a:pt x="1289538" y="447668"/>
                  <a:pt x="1288255" y="480099"/>
                  <a:pt x="1283677" y="512145"/>
                </a:cubicBezTo>
                <a:cubicBezTo>
                  <a:pt x="1282366" y="521320"/>
                  <a:pt x="1281438" y="531969"/>
                  <a:pt x="1274884" y="538522"/>
                </a:cubicBezTo>
                <a:cubicBezTo>
                  <a:pt x="1268331" y="545075"/>
                  <a:pt x="1257299" y="544383"/>
                  <a:pt x="1248507" y="547314"/>
                </a:cubicBezTo>
                <a:lnTo>
                  <a:pt x="1195753" y="538522"/>
                </a:lnTo>
                <a:lnTo>
                  <a:pt x="1248507" y="547314"/>
                </a:lnTo>
                <a:cubicBezTo>
                  <a:pt x="1294418" y="542723"/>
                  <a:pt x="1330768" y="552976"/>
                  <a:pt x="1362807" y="520937"/>
                </a:cubicBezTo>
                <a:cubicBezTo>
                  <a:pt x="1370279" y="513465"/>
                  <a:pt x="1374530" y="503352"/>
                  <a:pt x="1380392" y="494560"/>
                </a:cubicBezTo>
                <a:cubicBezTo>
                  <a:pt x="1383323" y="482837"/>
                  <a:pt x="1386652" y="471207"/>
                  <a:pt x="1389184" y="459391"/>
                </a:cubicBezTo>
                <a:cubicBezTo>
                  <a:pt x="1395446" y="430166"/>
                  <a:pt x="1390191" y="396337"/>
                  <a:pt x="1406769" y="371468"/>
                </a:cubicBezTo>
                <a:cubicBezTo>
                  <a:pt x="1412630" y="362676"/>
                  <a:pt x="1419627" y="354542"/>
                  <a:pt x="1424353" y="345091"/>
                </a:cubicBezTo>
                <a:cubicBezTo>
                  <a:pt x="1428498" y="336801"/>
                  <a:pt x="1428005" y="326425"/>
                  <a:pt x="1433146" y="318714"/>
                </a:cubicBezTo>
                <a:cubicBezTo>
                  <a:pt x="1440043" y="308368"/>
                  <a:pt x="1451563" y="301889"/>
                  <a:pt x="1459523" y="292337"/>
                </a:cubicBezTo>
                <a:cubicBezTo>
                  <a:pt x="1466288" y="284219"/>
                  <a:pt x="1471246" y="274752"/>
                  <a:pt x="1477107" y="265960"/>
                </a:cubicBezTo>
                <a:cubicBezTo>
                  <a:pt x="1480038" y="254237"/>
                  <a:pt x="1482079" y="242255"/>
                  <a:pt x="1485900" y="230791"/>
                </a:cubicBezTo>
                <a:cubicBezTo>
                  <a:pt x="1499211" y="190859"/>
                  <a:pt x="1503023" y="194382"/>
                  <a:pt x="1512277" y="160452"/>
                </a:cubicBezTo>
                <a:cubicBezTo>
                  <a:pt x="1542031" y="51355"/>
                  <a:pt x="1518414" y="124457"/>
                  <a:pt x="1538653" y="63737"/>
                </a:cubicBezTo>
                <a:cubicBezTo>
                  <a:pt x="1541584" y="43222"/>
                  <a:pt x="1562100" y="16845"/>
                  <a:pt x="1547446" y="2191"/>
                </a:cubicBezTo>
                <a:cubicBezTo>
                  <a:pt x="1534339" y="-10916"/>
                  <a:pt x="1538150" y="38366"/>
                  <a:pt x="1529861" y="54945"/>
                </a:cubicBezTo>
                <a:cubicBezTo>
                  <a:pt x="1507551" y="99566"/>
                  <a:pt x="1519547" y="79209"/>
                  <a:pt x="1494692" y="116491"/>
                </a:cubicBezTo>
                <a:cubicBezTo>
                  <a:pt x="1488830" y="134076"/>
                  <a:pt x="1487389" y="153822"/>
                  <a:pt x="1477107" y="169245"/>
                </a:cubicBezTo>
                <a:cubicBezTo>
                  <a:pt x="1471246" y="178037"/>
                  <a:pt x="1464249" y="186171"/>
                  <a:pt x="1459523" y="195622"/>
                </a:cubicBezTo>
                <a:cubicBezTo>
                  <a:pt x="1452132" y="210405"/>
                  <a:pt x="1446167" y="243071"/>
                  <a:pt x="1441938" y="257168"/>
                </a:cubicBezTo>
                <a:cubicBezTo>
                  <a:pt x="1415164" y="346415"/>
                  <a:pt x="1431586" y="273755"/>
                  <a:pt x="1415561" y="353883"/>
                </a:cubicBezTo>
                <a:cubicBezTo>
                  <a:pt x="1418492" y="383191"/>
                  <a:pt x="1419874" y="412695"/>
                  <a:pt x="1424353" y="441806"/>
                </a:cubicBezTo>
                <a:cubicBezTo>
                  <a:pt x="1427195" y="460278"/>
                  <a:pt x="1438601" y="480914"/>
                  <a:pt x="1450730" y="494560"/>
                </a:cubicBezTo>
                <a:cubicBezTo>
                  <a:pt x="1500673" y="550746"/>
                  <a:pt x="1483382" y="540613"/>
                  <a:pt x="1529861" y="556106"/>
                </a:cubicBezTo>
                <a:cubicBezTo>
                  <a:pt x="1526930" y="547314"/>
                  <a:pt x="1525570" y="537831"/>
                  <a:pt x="1521069" y="529729"/>
                </a:cubicBezTo>
                <a:cubicBezTo>
                  <a:pt x="1510806" y="511254"/>
                  <a:pt x="1485900" y="476975"/>
                  <a:pt x="1485900" y="476975"/>
                </a:cubicBezTo>
                <a:cubicBezTo>
                  <a:pt x="1483084" y="465712"/>
                  <a:pt x="1474620" y="428039"/>
                  <a:pt x="1468315" y="415429"/>
                </a:cubicBezTo>
                <a:cubicBezTo>
                  <a:pt x="1463589" y="405977"/>
                  <a:pt x="1457750" y="396950"/>
                  <a:pt x="1450730" y="389052"/>
                </a:cubicBezTo>
                <a:cubicBezTo>
                  <a:pt x="1434209" y="370465"/>
                  <a:pt x="1415562" y="353883"/>
                  <a:pt x="1397977" y="336298"/>
                </a:cubicBezTo>
                <a:cubicBezTo>
                  <a:pt x="1397736" y="336057"/>
                  <a:pt x="1349935" y="291706"/>
                  <a:pt x="1354015" y="283545"/>
                </a:cubicBezTo>
                <a:cubicBezTo>
                  <a:pt x="1358160" y="275255"/>
                  <a:pt x="1371873" y="288686"/>
                  <a:pt x="1380392" y="292337"/>
                </a:cubicBezTo>
                <a:cubicBezTo>
                  <a:pt x="1392439" y="297500"/>
                  <a:pt x="1403392" y="305054"/>
                  <a:pt x="1415561" y="309922"/>
                </a:cubicBezTo>
                <a:cubicBezTo>
                  <a:pt x="1432771" y="316806"/>
                  <a:pt x="1468315" y="327506"/>
                  <a:pt x="1468315" y="327506"/>
                </a:cubicBezTo>
                <a:cubicBezTo>
                  <a:pt x="1485900" y="339229"/>
                  <a:pt x="1501019" y="355992"/>
                  <a:pt x="1521069" y="362675"/>
                </a:cubicBezTo>
                <a:lnTo>
                  <a:pt x="1573823" y="380260"/>
                </a:lnTo>
                <a:cubicBezTo>
                  <a:pt x="1582615" y="383191"/>
                  <a:pt x="1591209" y="386804"/>
                  <a:pt x="1600200" y="389052"/>
                </a:cubicBezTo>
                <a:cubicBezTo>
                  <a:pt x="1610946" y="391739"/>
                  <a:pt x="1673911" y="405570"/>
                  <a:pt x="1696915" y="415429"/>
                </a:cubicBezTo>
                <a:cubicBezTo>
                  <a:pt x="1708962" y="420592"/>
                  <a:pt x="1720361" y="427152"/>
                  <a:pt x="1732084" y="433014"/>
                </a:cubicBezTo>
                <a:cubicBezTo>
                  <a:pt x="1773115" y="430083"/>
                  <a:pt x="1814323" y="429028"/>
                  <a:pt x="1855177" y="424222"/>
                </a:cubicBezTo>
                <a:cubicBezTo>
                  <a:pt x="1864381" y="423139"/>
                  <a:pt x="1874316" y="421219"/>
                  <a:pt x="1881553" y="415429"/>
                </a:cubicBezTo>
                <a:cubicBezTo>
                  <a:pt x="1889804" y="408828"/>
                  <a:pt x="1893276" y="397844"/>
                  <a:pt x="1899138" y="389052"/>
                </a:cubicBezTo>
                <a:cubicBezTo>
                  <a:pt x="1895988" y="381178"/>
                  <a:pt x="1878015" y="327493"/>
                  <a:pt x="1863969" y="318714"/>
                </a:cubicBezTo>
                <a:cubicBezTo>
                  <a:pt x="1848251" y="308890"/>
                  <a:pt x="1811215" y="301129"/>
                  <a:pt x="1811215" y="301129"/>
                </a:cubicBezTo>
                <a:cubicBezTo>
                  <a:pt x="1776046" y="304060"/>
                  <a:pt x="1740689" y="305258"/>
                  <a:pt x="1705707" y="309922"/>
                </a:cubicBezTo>
                <a:cubicBezTo>
                  <a:pt x="1696520" y="311147"/>
                  <a:pt x="1685883" y="312161"/>
                  <a:pt x="1679330" y="318714"/>
                </a:cubicBezTo>
                <a:cubicBezTo>
                  <a:pt x="1672777" y="325267"/>
                  <a:pt x="1674683" y="336802"/>
                  <a:pt x="1670538" y="345091"/>
                </a:cubicBezTo>
                <a:cubicBezTo>
                  <a:pt x="1665812" y="354543"/>
                  <a:pt x="1658815" y="362676"/>
                  <a:pt x="1652953" y="371468"/>
                </a:cubicBezTo>
                <a:cubicBezTo>
                  <a:pt x="1655884" y="412499"/>
                  <a:pt x="1654597" y="454051"/>
                  <a:pt x="1661746" y="494560"/>
                </a:cubicBezTo>
                <a:cubicBezTo>
                  <a:pt x="1663582" y="504966"/>
                  <a:pt x="1671858" y="513465"/>
                  <a:pt x="1679330" y="520937"/>
                </a:cubicBezTo>
                <a:cubicBezTo>
                  <a:pt x="1689692" y="531299"/>
                  <a:pt x="1701777" y="540044"/>
                  <a:pt x="1714500" y="547314"/>
                </a:cubicBezTo>
                <a:cubicBezTo>
                  <a:pt x="1724310" y="552920"/>
                  <a:pt x="1768433" y="562995"/>
                  <a:pt x="1776046" y="564898"/>
                </a:cubicBezTo>
                <a:cubicBezTo>
                  <a:pt x="1828800" y="561967"/>
                  <a:pt x="1882003" y="563578"/>
                  <a:pt x="1934307" y="556106"/>
                </a:cubicBezTo>
                <a:cubicBezTo>
                  <a:pt x="1944768" y="554612"/>
                  <a:pt x="1955083" y="547483"/>
                  <a:pt x="1960684" y="538522"/>
                </a:cubicBezTo>
                <a:cubicBezTo>
                  <a:pt x="1970508" y="522804"/>
                  <a:pt x="1978269" y="485768"/>
                  <a:pt x="1978269" y="485768"/>
                </a:cubicBezTo>
                <a:cubicBezTo>
                  <a:pt x="1981200" y="456460"/>
                  <a:pt x="1982582" y="426956"/>
                  <a:pt x="1987061" y="397845"/>
                </a:cubicBezTo>
                <a:cubicBezTo>
                  <a:pt x="1988470" y="388685"/>
                  <a:pt x="1990712" y="379179"/>
                  <a:pt x="1995853" y="371468"/>
                </a:cubicBezTo>
                <a:cubicBezTo>
                  <a:pt x="2002750" y="361122"/>
                  <a:pt x="2013438" y="353883"/>
                  <a:pt x="2022230" y="345091"/>
                </a:cubicBezTo>
                <a:cubicBezTo>
                  <a:pt x="2031022" y="348022"/>
                  <a:pt x="2043466" y="346172"/>
                  <a:pt x="2048607" y="353883"/>
                </a:cubicBezTo>
                <a:cubicBezTo>
                  <a:pt x="2056897" y="366317"/>
                  <a:pt x="2057400" y="382901"/>
                  <a:pt x="2057400" y="397845"/>
                </a:cubicBezTo>
                <a:cubicBezTo>
                  <a:pt x="2057400" y="453606"/>
                  <a:pt x="2048607" y="509137"/>
                  <a:pt x="2048607" y="564898"/>
                </a:cubicBezTo>
                <a:cubicBezTo>
                  <a:pt x="2048607" y="585622"/>
                  <a:pt x="2053693" y="523741"/>
                  <a:pt x="2057400" y="503352"/>
                </a:cubicBezTo>
                <a:cubicBezTo>
                  <a:pt x="2063170" y="471616"/>
                  <a:pt x="2067513" y="461476"/>
                  <a:pt x="2083777" y="433014"/>
                </a:cubicBezTo>
                <a:cubicBezTo>
                  <a:pt x="2089020" y="423839"/>
                  <a:pt x="2096635" y="416088"/>
                  <a:pt x="2101361" y="406637"/>
                </a:cubicBezTo>
                <a:cubicBezTo>
                  <a:pt x="2105506" y="398347"/>
                  <a:pt x="2103600" y="386813"/>
                  <a:pt x="2110153" y="380260"/>
                </a:cubicBezTo>
                <a:cubicBezTo>
                  <a:pt x="2116706" y="373707"/>
                  <a:pt x="2127277" y="371997"/>
                  <a:pt x="2136530" y="371468"/>
                </a:cubicBezTo>
                <a:cubicBezTo>
                  <a:pt x="2230208" y="366115"/>
                  <a:pt x="2324099" y="365606"/>
                  <a:pt x="2417884" y="362675"/>
                </a:cubicBezTo>
                <a:cubicBezTo>
                  <a:pt x="2426676" y="365606"/>
                  <a:pt x="2450814" y="364914"/>
                  <a:pt x="2444261" y="371468"/>
                </a:cubicBezTo>
                <a:cubicBezTo>
                  <a:pt x="2433694" y="382035"/>
                  <a:pt x="2414888" y="377018"/>
                  <a:pt x="2400300" y="380260"/>
                </a:cubicBezTo>
                <a:cubicBezTo>
                  <a:pt x="2388504" y="382881"/>
                  <a:pt x="2376853" y="386121"/>
                  <a:pt x="2365130" y="389052"/>
                </a:cubicBezTo>
                <a:cubicBezTo>
                  <a:pt x="2289535" y="439449"/>
                  <a:pt x="2385180" y="379027"/>
                  <a:pt x="2312377" y="415429"/>
                </a:cubicBezTo>
                <a:cubicBezTo>
                  <a:pt x="2302926" y="420155"/>
                  <a:pt x="2294792" y="427152"/>
                  <a:pt x="2286000" y="433014"/>
                </a:cubicBezTo>
                <a:cubicBezTo>
                  <a:pt x="2280138" y="441806"/>
                  <a:pt x="2273141" y="449939"/>
                  <a:pt x="2268415" y="459391"/>
                </a:cubicBezTo>
                <a:cubicBezTo>
                  <a:pt x="2251223" y="493775"/>
                  <a:pt x="2258622" y="525725"/>
                  <a:pt x="2268415" y="564898"/>
                </a:cubicBezTo>
                <a:cubicBezTo>
                  <a:pt x="2270978" y="575150"/>
                  <a:pt x="2278528" y="583803"/>
                  <a:pt x="2286000" y="591275"/>
                </a:cubicBezTo>
                <a:cubicBezTo>
                  <a:pt x="2293472" y="598747"/>
                  <a:pt x="2303585" y="602998"/>
                  <a:pt x="2312377" y="608860"/>
                </a:cubicBezTo>
                <a:cubicBezTo>
                  <a:pt x="2350846" y="685799"/>
                  <a:pt x="2322341" y="655727"/>
                  <a:pt x="2479430" y="635237"/>
                </a:cubicBezTo>
                <a:cubicBezTo>
                  <a:pt x="2497810" y="632840"/>
                  <a:pt x="2532184" y="617652"/>
                  <a:pt x="2532184" y="617652"/>
                </a:cubicBezTo>
                <a:cubicBezTo>
                  <a:pt x="2538046" y="608860"/>
                  <a:pt x="2542297" y="598747"/>
                  <a:pt x="2549769" y="591275"/>
                </a:cubicBezTo>
                <a:cubicBezTo>
                  <a:pt x="2618923" y="522123"/>
                  <a:pt x="2530513" y="633728"/>
                  <a:pt x="2602523" y="547314"/>
                </a:cubicBezTo>
                <a:cubicBezTo>
                  <a:pt x="2639158" y="503351"/>
                  <a:pt x="2598125" y="535592"/>
                  <a:pt x="2646484" y="503352"/>
                </a:cubicBezTo>
                <a:cubicBezTo>
                  <a:pt x="2693380" y="433009"/>
                  <a:pt x="2631827" y="518010"/>
                  <a:pt x="2690446" y="459391"/>
                </a:cubicBezTo>
                <a:cubicBezTo>
                  <a:pt x="2730216" y="419621"/>
                  <a:pt x="2683056" y="441339"/>
                  <a:pt x="2734407" y="424222"/>
                </a:cubicBezTo>
                <a:cubicBezTo>
                  <a:pt x="2784231" y="349487"/>
                  <a:pt x="2702168" y="465253"/>
                  <a:pt x="2804746" y="362675"/>
                </a:cubicBezTo>
                <a:cubicBezTo>
                  <a:pt x="2813538" y="353883"/>
                  <a:pt x="2821571" y="344258"/>
                  <a:pt x="2831123" y="336298"/>
                </a:cubicBezTo>
                <a:cubicBezTo>
                  <a:pt x="2863209" y="309560"/>
                  <a:pt x="2855485" y="328841"/>
                  <a:pt x="2883877" y="292337"/>
                </a:cubicBezTo>
                <a:cubicBezTo>
                  <a:pt x="2900878" y="270478"/>
                  <a:pt x="2925371" y="232563"/>
                  <a:pt x="2936630" y="204414"/>
                </a:cubicBezTo>
                <a:cubicBezTo>
                  <a:pt x="2943514" y="187204"/>
                  <a:pt x="2951168" y="169944"/>
                  <a:pt x="2954215" y="151660"/>
                </a:cubicBezTo>
                <a:lnTo>
                  <a:pt x="2963007" y="98906"/>
                </a:lnTo>
                <a:cubicBezTo>
                  <a:pt x="2960076" y="81321"/>
                  <a:pt x="2970854" y="52552"/>
                  <a:pt x="2954215" y="46152"/>
                </a:cubicBezTo>
                <a:cubicBezTo>
                  <a:pt x="2880287" y="17719"/>
                  <a:pt x="2857763" y="49733"/>
                  <a:pt x="2813538" y="81322"/>
                </a:cubicBezTo>
                <a:cubicBezTo>
                  <a:pt x="2804939" y="87464"/>
                  <a:pt x="2795953" y="93045"/>
                  <a:pt x="2787161" y="98906"/>
                </a:cubicBezTo>
                <a:cubicBezTo>
                  <a:pt x="2784155" y="102913"/>
                  <a:pt x="2747487" y="150449"/>
                  <a:pt x="2743200" y="160452"/>
                </a:cubicBezTo>
                <a:cubicBezTo>
                  <a:pt x="2738440" y="171559"/>
                  <a:pt x="2739167" y="184515"/>
                  <a:pt x="2734407" y="195622"/>
                </a:cubicBezTo>
                <a:cubicBezTo>
                  <a:pt x="2730245" y="205334"/>
                  <a:pt x="2721549" y="212547"/>
                  <a:pt x="2716823" y="221998"/>
                </a:cubicBezTo>
                <a:cubicBezTo>
                  <a:pt x="2712678" y="230288"/>
                  <a:pt x="2711681" y="239856"/>
                  <a:pt x="2708030" y="248375"/>
                </a:cubicBezTo>
                <a:cubicBezTo>
                  <a:pt x="2702867" y="260422"/>
                  <a:pt x="2695609" y="271498"/>
                  <a:pt x="2690446" y="283545"/>
                </a:cubicBezTo>
                <a:cubicBezTo>
                  <a:pt x="2681408" y="304634"/>
                  <a:pt x="2679238" y="322772"/>
                  <a:pt x="2672861" y="345091"/>
                </a:cubicBezTo>
                <a:cubicBezTo>
                  <a:pt x="2670315" y="354002"/>
                  <a:pt x="2667000" y="362676"/>
                  <a:pt x="2664069" y="371468"/>
                </a:cubicBezTo>
                <a:cubicBezTo>
                  <a:pt x="2652865" y="461105"/>
                  <a:pt x="2654305" y="441738"/>
                  <a:pt x="2646484" y="547314"/>
                </a:cubicBezTo>
                <a:cubicBezTo>
                  <a:pt x="2643229" y="591253"/>
                  <a:pt x="2637692" y="635139"/>
                  <a:pt x="2637692" y="679198"/>
                </a:cubicBezTo>
                <a:cubicBezTo>
                  <a:pt x="2637692" y="702826"/>
                  <a:pt x="2642599" y="632167"/>
                  <a:pt x="2646484" y="608860"/>
                </a:cubicBezTo>
                <a:cubicBezTo>
                  <a:pt x="2648471" y="596941"/>
                  <a:pt x="2649282" y="584183"/>
                  <a:pt x="2655277" y="573691"/>
                </a:cubicBezTo>
                <a:cubicBezTo>
                  <a:pt x="2661446" y="562895"/>
                  <a:pt x="2673465" y="556672"/>
                  <a:pt x="2681653" y="547314"/>
                </a:cubicBezTo>
                <a:cubicBezTo>
                  <a:pt x="2694011" y="533191"/>
                  <a:pt x="2704199" y="517238"/>
                  <a:pt x="2716823" y="503352"/>
                </a:cubicBezTo>
                <a:cubicBezTo>
                  <a:pt x="2733551" y="484951"/>
                  <a:pt x="2751992" y="468183"/>
                  <a:pt x="2769577" y="450598"/>
                </a:cubicBezTo>
                <a:lnTo>
                  <a:pt x="2795953" y="424222"/>
                </a:lnTo>
                <a:cubicBezTo>
                  <a:pt x="2804745" y="415430"/>
                  <a:pt x="2810534" y="401777"/>
                  <a:pt x="2822330" y="397845"/>
                </a:cubicBezTo>
                <a:lnTo>
                  <a:pt x="2875084" y="380260"/>
                </a:lnTo>
                <a:cubicBezTo>
                  <a:pt x="2892669" y="383191"/>
                  <a:pt x="2912360" y="380207"/>
                  <a:pt x="2927838" y="389052"/>
                </a:cubicBezTo>
                <a:cubicBezTo>
                  <a:pt x="2935885" y="393650"/>
                  <a:pt x="2936630" y="406161"/>
                  <a:pt x="2936630" y="415429"/>
                </a:cubicBezTo>
                <a:cubicBezTo>
                  <a:pt x="2936630" y="456565"/>
                  <a:pt x="2932380" y="497638"/>
                  <a:pt x="2927838" y="538522"/>
                </a:cubicBezTo>
                <a:cubicBezTo>
                  <a:pt x="2926504" y="550532"/>
                  <a:pt x="2922518" y="562117"/>
                  <a:pt x="2919046" y="573691"/>
                </a:cubicBezTo>
                <a:cubicBezTo>
                  <a:pt x="2913720" y="591445"/>
                  <a:pt x="2901461" y="626445"/>
                  <a:pt x="2901461" y="626445"/>
                </a:cubicBezTo>
                <a:cubicBezTo>
                  <a:pt x="2904392" y="644029"/>
                  <a:pt x="2898514" y="665782"/>
                  <a:pt x="2910253" y="679198"/>
                </a:cubicBezTo>
                <a:cubicBezTo>
                  <a:pt x="2922459" y="693148"/>
                  <a:pt x="2963007" y="696783"/>
                  <a:pt x="2963007" y="696783"/>
                </a:cubicBezTo>
                <a:cubicBezTo>
                  <a:pt x="3034047" y="684943"/>
                  <a:pt x="2998846" y="693629"/>
                  <a:pt x="3068515" y="670406"/>
                </a:cubicBezTo>
                <a:lnTo>
                  <a:pt x="3094892" y="661614"/>
                </a:lnTo>
                <a:cubicBezTo>
                  <a:pt x="3103684" y="655752"/>
                  <a:pt x="3113151" y="650794"/>
                  <a:pt x="3121269" y="644029"/>
                </a:cubicBezTo>
                <a:cubicBezTo>
                  <a:pt x="3130821" y="636069"/>
                  <a:pt x="3137300" y="624549"/>
                  <a:pt x="3147646" y="617652"/>
                </a:cubicBezTo>
                <a:cubicBezTo>
                  <a:pt x="3155357" y="612511"/>
                  <a:pt x="3165231" y="611791"/>
                  <a:pt x="3174023" y="608860"/>
                </a:cubicBezTo>
                <a:cubicBezTo>
                  <a:pt x="3182815" y="600068"/>
                  <a:pt x="3190848" y="590443"/>
                  <a:pt x="3200400" y="582483"/>
                </a:cubicBezTo>
                <a:cubicBezTo>
                  <a:pt x="3208518" y="575718"/>
                  <a:pt x="3221176" y="573859"/>
                  <a:pt x="3226777" y="564898"/>
                </a:cubicBezTo>
                <a:cubicBezTo>
                  <a:pt x="3236601" y="549180"/>
                  <a:pt x="3238500" y="529729"/>
                  <a:pt x="3244361" y="512145"/>
                </a:cubicBezTo>
                <a:lnTo>
                  <a:pt x="3253153" y="485768"/>
                </a:lnTo>
                <a:lnTo>
                  <a:pt x="3261946" y="459391"/>
                </a:lnTo>
                <a:cubicBezTo>
                  <a:pt x="3259015" y="444737"/>
                  <a:pt x="3262720" y="426909"/>
                  <a:pt x="3253153" y="415429"/>
                </a:cubicBezTo>
                <a:cubicBezTo>
                  <a:pt x="3245417" y="406146"/>
                  <a:pt x="3230068" y="406637"/>
                  <a:pt x="3217984" y="406637"/>
                </a:cubicBezTo>
                <a:cubicBezTo>
                  <a:pt x="3191445" y="406637"/>
                  <a:pt x="3165230" y="412498"/>
                  <a:pt x="3138853" y="415429"/>
                </a:cubicBezTo>
                <a:lnTo>
                  <a:pt x="3086100" y="450598"/>
                </a:lnTo>
                <a:lnTo>
                  <a:pt x="3059723" y="468183"/>
                </a:lnTo>
                <a:cubicBezTo>
                  <a:pt x="3053861" y="476975"/>
                  <a:pt x="3046301" y="484847"/>
                  <a:pt x="3042138" y="494560"/>
                </a:cubicBezTo>
                <a:cubicBezTo>
                  <a:pt x="3022204" y="541072"/>
                  <a:pt x="3036452" y="614915"/>
                  <a:pt x="3042138" y="652822"/>
                </a:cubicBezTo>
                <a:cubicBezTo>
                  <a:pt x="3048448" y="694889"/>
                  <a:pt x="3056818" y="707550"/>
                  <a:pt x="3086100" y="731952"/>
                </a:cubicBezTo>
                <a:cubicBezTo>
                  <a:pt x="3094218" y="738717"/>
                  <a:pt x="3102356" y="746501"/>
                  <a:pt x="3112477" y="749537"/>
                </a:cubicBezTo>
                <a:cubicBezTo>
                  <a:pt x="3132327" y="755492"/>
                  <a:pt x="3153508" y="755398"/>
                  <a:pt x="3174023" y="758329"/>
                </a:cubicBezTo>
                <a:cubicBezTo>
                  <a:pt x="3186953" y="757036"/>
                  <a:pt x="3260502" y="756201"/>
                  <a:pt x="3288323" y="740745"/>
                </a:cubicBezTo>
                <a:cubicBezTo>
                  <a:pt x="3306798" y="730481"/>
                  <a:pt x="3323492" y="717298"/>
                  <a:pt x="3341077" y="705575"/>
                </a:cubicBezTo>
                <a:cubicBezTo>
                  <a:pt x="3349869" y="699714"/>
                  <a:pt x="3357429" y="691333"/>
                  <a:pt x="3367453" y="687991"/>
                </a:cubicBezTo>
                <a:lnTo>
                  <a:pt x="3393830" y="679198"/>
                </a:lnTo>
                <a:cubicBezTo>
                  <a:pt x="3426322" y="630463"/>
                  <a:pt x="3392825" y="669011"/>
                  <a:pt x="3437792" y="644029"/>
                </a:cubicBezTo>
                <a:cubicBezTo>
                  <a:pt x="3456266" y="633765"/>
                  <a:pt x="3471643" y="618312"/>
                  <a:pt x="3490546" y="608860"/>
                </a:cubicBezTo>
                <a:cubicBezTo>
                  <a:pt x="3502269" y="602998"/>
                  <a:pt x="3514601" y="598222"/>
                  <a:pt x="3525715" y="591275"/>
                </a:cubicBezTo>
                <a:cubicBezTo>
                  <a:pt x="3578396" y="558349"/>
                  <a:pt x="3544103" y="574486"/>
                  <a:pt x="3587261" y="538522"/>
                </a:cubicBezTo>
                <a:cubicBezTo>
                  <a:pt x="3614478" y="515841"/>
                  <a:pt x="3617351" y="526289"/>
                  <a:pt x="3640015" y="494560"/>
                </a:cubicBezTo>
                <a:cubicBezTo>
                  <a:pt x="3651219" y="478875"/>
                  <a:pt x="3668916" y="431100"/>
                  <a:pt x="3675184" y="415429"/>
                </a:cubicBezTo>
                <a:cubicBezTo>
                  <a:pt x="3678115" y="397844"/>
                  <a:pt x="3678660" y="379691"/>
                  <a:pt x="3683977" y="362675"/>
                </a:cubicBezTo>
                <a:cubicBezTo>
                  <a:pt x="3693392" y="332547"/>
                  <a:pt x="3719146" y="274752"/>
                  <a:pt x="3719146" y="274752"/>
                </a:cubicBezTo>
                <a:cubicBezTo>
                  <a:pt x="3722077" y="257167"/>
                  <a:pt x="3724442" y="239479"/>
                  <a:pt x="3727938" y="221998"/>
                </a:cubicBezTo>
                <a:cubicBezTo>
                  <a:pt x="3730308" y="210149"/>
                  <a:pt x="3736730" y="198913"/>
                  <a:pt x="3736730" y="186829"/>
                </a:cubicBezTo>
                <a:cubicBezTo>
                  <a:pt x="3736730" y="169002"/>
                  <a:pt x="3731805" y="151478"/>
                  <a:pt x="3727938" y="134075"/>
                </a:cubicBezTo>
                <a:cubicBezTo>
                  <a:pt x="3725928" y="125028"/>
                  <a:pt x="3724936" y="114935"/>
                  <a:pt x="3719146" y="107698"/>
                </a:cubicBezTo>
                <a:cubicBezTo>
                  <a:pt x="3712545" y="99447"/>
                  <a:pt x="3701561" y="95975"/>
                  <a:pt x="3692769" y="90114"/>
                </a:cubicBezTo>
                <a:cubicBezTo>
                  <a:pt x="3681046" y="93045"/>
                  <a:pt x="3668707" y="94146"/>
                  <a:pt x="3657600" y="98906"/>
                </a:cubicBezTo>
                <a:cubicBezTo>
                  <a:pt x="3647887" y="103069"/>
                  <a:pt x="3639822" y="110349"/>
                  <a:pt x="3631223" y="116491"/>
                </a:cubicBezTo>
                <a:cubicBezTo>
                  <a:pt x="3591743" y="144691"/>
                  <a:pt x="3601632" y="137289"/>
                  <a:pt x="3569677" y="169245"/>
                </a:cubicBezTo>
                <a:cubicBezTo>
                  <a:pt x="3566746" y="178037"/>
                  <a:pt x="3565385" y="187520"/>
                  <a:pt x="3560884" y="195622"/>
                </a:cubicBezTo>
                <a:cubicBezTo>
                  <a:pt x="3550620" y="214096"/>
                  <a:pt x="3525715" y="248375"/>
                  <a:pt x="3525715" y="248375"/>
                </a:cubicBezTo>
                <a:cubicBezTo>
                  <a:pt x="3474401" y="402313"/>
                  <a:pt x="3539483" y="210513"/>
                  <a:pt x="3490546" y="345091"/>
                </a:cubicBezTo>
                <a:cubicBezTo>
                  <a:pt x="3484212" y="362511"/>
                  <a:pt x="3478823" y="380260"/>
                  <a:pt x="3472961" y="397845"/>
                </a:cubicBezTo>
                <a:cubicBezTo>
                  <a:pt x="3470030" y="406637"/>
                  <a:pt x="3466417" y="415231"/>
                  <a:pt x="3464169" y="424222"/>
                </a:cubicBezTo>
                <a:cubicBezTo>
                  <a:pt x="3461238" y="435945"/>
                  <a:pt x="3458697" y="447772"/>
                  <a:pt x="3455377" y="459391"/>
                </a:cubicBezTo>
                <a:cubicBezTo>
                  <a:pt x="3452831" y="468302"/>
                  <a:pt x="3449023" y="476827"/>
                  <a:pt x="3446584" y="485768"/>
                </a:cubicBezTo>
                <a:cubicBezTo>
                  <a:pt x="3440225" y="509084"/>
                  <a:pt x="3433740" y="532408"/>
                  <a:pt x="3429000" y="556106"/>
                </a:cubicBezTo>
                <a:cubicBezTo>
                  <a:pt x="3426069" y="570760"/>
                  <a:pt x="3424139" y="585650"/>
                  <a:pt x="3420207" y="600068"/>
                </a:cubicBezTo>
                <a:cubicBezTo>
                  <a:pt x="3415330" y="617951"/>
                  <a:pt x="3402623" y="652822"/>
                  <a:pt x="3402623" y="652822"/>
                </a:cubicBezTo>
                <a:cubicBezTo>
                  <a:pt x="3399692" y="682130"/>
                  <a:pt x="3398309" y="711634"/>
                  <a:pt x="3393830" y="740745"/>
                </a:cubicBezTo>
                <a:cubicBezTo>
                  <a:pt x="3392421" y="749905"/>
                  <a:pt x="3386856" y="758034"/>
                  <a:pt x="3385038" y="767122"/>
                </a:cubicBezTo>
                <a:cubicBezTo>
                  <a:pt x="3380974" y="787443"/>
                  <a:pt x="3380310" y="808347"/>
                  <a:pt x="3376246" y="828668"/>
                </a:cubicBezTo>
                <a:cubicBezTo>
                  <a:pt x="3374428" y="837756"/>
                  <a:pt x="3369537" y="846014"/>
                  <a:pt x="3367453" y="855045"/>
                </a:cubicBezTo>
                <a:cubicBezTo>
                  <a:pt x="3343170" y="960269"/>
                  <a:pt x="3368084" y="915646"/>
                  <a:pt x="3332284" y="969345"/>
                </a:cubicBezTo>
                <a:cubicBezTo>
                  <a:pt x="3329353" y="978137"/>
                  <a:pt x="3328090" y="987675"/>
                  <a:pt x="3323492" y="995722"/>
                </a:cubicBezTo>
                <a:cubicBezTo>
                  <a:pt x="3308454" y="1022039"/>
                  <a:pt x="3291525" y="1036481"/>
                  <a:pt x="3270738" y="1057268"/>
                </a:cubicBezTo>
                <a:cubicBezTo>
                  <a:pt x="3273669" y="1048476"/>
                  <a:pt x="3279530" y="1040159"/>
                  <a:pt x="3279530" y="1030891"/>
                </a:cubicBezTo>
                <a:cubicBezTo>
                  <a:pt x="3279530" y="1021623"/>
                  <a:pt x="3269714" y="1013725"/>
                  <a:pt x="3270738" y="1004514"/>
                </a:cubicBezTo>
                <a:cubicBezTo>
                  <a:pt x="3278495" y="934710"/>
                  <a:pt x="3285549" y="971188"/>
                  <a:pt x="3305907" y="925383"/>
                </a:cubicBezTo>
                <a:cubicBezTo>
                  <a:pt x="3347757" y="831220"/>
                  <a:pt x="3301282" y="905943"/>
                  <a:pt x="3341077" y="846252"/>
                </a:cubicBezTo>
                <a:cubicBezTo>
                  <a:pt x="3348004" y="818543"/>
                  <a:pt x="3349202" y="809929"/>
                  <a:pt x="3358661" y="784706"/>
                </a:cubicBezTo>
                <a:cubicBezTo>
                  <a:pt x="3369813" y="754967"/>
                  <a:pt x="3377054" y="742313"/>
                  <a:pt x="3385038" y="714368"/>
                </a:cubicBezTo>
                <a:cubicBezTo>
                  <a:pt x="3385130" y="714046"/>
                  <a:pt x="3398404" y="657041"/>
                  <a:pt x="3402623" y="652822"/>
                </a:cubicBezTo>
                <a:cubicBezTo>
                  <a:pt x="3409177" y="646269"/>
                  <a:pt x="3420208" y="646960"/>
                  <a:pt x="3429000" y="644029"/>
                </a:cubicBezTo>
                <a:lnTo>
                  <a:pt x="3508130" y="670406"/>
                </a:lnTo>
                <a:cubicBezTo>
                  <a:pt x="3516922" y="673337"/>
                  <a:pt x="3525516" y="676950"/>
                  <a:pt x="3534507" y="679198"/>
                </a:cubicBezTo>
                <a:cubicBezTo>
                  <a:pt x="3611204" y="698372"/>
                  <a:pt x="3583230" y="685975"/>
                  <a:pt x="3622430" y="705575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2387914" y="2564904"/>
            <a:ext cx="463235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u="sng" dirty="0" smtClean="0"/>
              <a:t>Addierte Gesamtpunktzahl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Kann von DSA – Prüfer ausgefüllt werden oder von der </a:t>
            </a:r>
            <a:r>
              <a:rPr lang="de-DE" sz="1200" dirty="0" err="1" smtClean="0"/>
              <a:t>Bw</a:t>
            </a:r>
            <a:r>
              <a:rPr lang="de-DE" sz="1200" dirty="0" smtClean="0"/>
              <a:t> Dienstelle</a:t>
            </a:r>
          </a:p>
        </p:txBody>
      </p:sp>
      <p:sp>
        <p:nvSpPr>
          <p:cNvPr id="24" name="Rechteck 23"/>
          <p:cNvSpPr/>
          <p:nvPr/>
        </p:nvSpPr>
        <p:spPr>
          <a:xfrm>
            <a:off x="5592089" y="3395576"/>
            <a:ext cx="2400577" cy="541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winkelter Verbinder 14"/>
          <p:cNvCxnSpPr>
            <a:stCxn id="23" idx="3"/>
            <a:endCxn id="11" idx="3"/>
          </p:cNvCxnSpPr>
          <p:nvPr/>
        </p:nvCxnSpPr>
        <p:spPr>
          <a:xfrm>
            <a:off x="7020272" y="2795737"/>
            <a:ext cx="972394" cy="874257"/>
          </a:xfrm>
          <a:prstGeom prst="bentConnector3">
            <a:avLst>
              <a:gd name="adj1" fmla="val 1235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r Verbinder 30"/>
          <p:cNvCxnSpPr>
            <a:stCxn id="29" idx="1"/>
            <a:endCxn id="11" idx="1"/>
          </p:cNvCxnSpPr>
          <p:nvPr/>
        </p:nvCxnSpPr>
        <p:spPr>
          <a:xfrm rot="10800000">
            <a:off x="1115616" y="3669995"/>
            <a:ext cx="1174112" cy="1326261"/>
          </a:xfrm>
          <a:prstGeom prst="bentConnector3">
            <a:avLst>
              <a:gd name="adj1" fmla="val 11947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295" y="3508228"/>
            <a:ext cx="792308" cy="8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530074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Ausfüllhinweise</a:t>
            </a:r>
            <a:endParaRPr lang="de-DE" b="1" u="sng" dirty="0"/>
          </a:p>
        </p:txBody>
      </p:sp>
      <p:sp>
        <p:nvSpPr>
          <p:cNvPr id="18" name="Textfeld 17"/>
          <p:cNvSpPr txBox="1"/>
          <p:nvPr/>
        </p:nvSpPr>
        <p:spPr>
          <a:xfrm>
            <a:off x="3815478" y="2491146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PS: Schlusssatz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339752" y="4941168"/>
            <a:ext cx="4832110" cy="10156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err="1" smtClean="0"/>
              <a:t>Schlußsatz</a:t>
            </a:r>
            <a:endParaRPr lang="de-DE" sz="1200" u="sng" dirty="0" smtClean="0"/>
          </a:p>
          <a:p>
            <a:pPr marL="171450" indent="-171450">
              <a:buFontTx/>
              <a:buChar char="-"/>
            </a:pPr>
            <a:r>
              <a:rPr lang="de-DE" sz="1200" dirty="0" smtClean="0"/>
              <a:t>Dieser Schlusssatz ist auf allen Versionen der Einzelprüfkarten aufgeführt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Wie schon beim Prüfkartenkopf beschrieben „Information zur Urkunde“ notwendig um die korrekte Wiederholungszahl zu erstellen.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65" y="2975715"/>
            <a:ext cx="7609670" cy="186124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83568" y="3436917"/>
            <a:ext cx="7848872" cy="1072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04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167999"/>
            <a:ext cx="3638550" cy="1362075"/>
            <a:chOff x="2752725" y="2747963"/>
            <a:chExt cx="3638550" cy="1362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2747963"/>
              <a:ext cx="3638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572000" y="357301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994433" y="3594675"/>
              <a:ext cx="230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rgbClr val="FFC000"/>
                  </a:solidFill>
                </a:rPr>
                <a:t>Alb-Donau/Ulm e.V.</a:t>
              </a:r>
              <a:endParaRPr lang="de-DE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530074"/>
            <a:ext cx="9144000" cy="47525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749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4" y="621577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1705510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Ausfüllhinweise</a:t>
            </a:r>
            <a:endParaRPr lang="de-DE" b="1" u="sng" dirty="0"/>
          </a:p>
        </p:txBody>
      </p:sp>
      <p:sp>
        <p:nvSpPr>
          <p:cNvPr id="18" name="Textfeld 17"/>
          <p:cNvSpPr txBox="1"/>
          <p:nvPr/>
        </p:nvSpPr>
        <p:spPr>
          <a:xfrm>
            <a:off x="2675930" y="1890176"/>
            <a:ext cx="355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Bestellung der Abzeichen / Urkunde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588224" y="3555466"/>
            <a:ext cx="2466284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/>
              <a:t>Rückseite der Einzelprüfkarte</a:t>
            </a:r>
          </a:p>
          <a:p>
            <a:pPr marL="171450" indent="-171450">
              <a:buFontTx/>
              <a:buChar char="-"/>
            </a:pPr>
            <a:r>
              <a:rPr lang="de-DE" sz="1200" dirty="0" smtClean="0"/>
              <a:t>Hier die Bestellung entsprechend numerisch angeben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381982"/>
            <a:ext cx="4050458" cy="342899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652120" y="2924944"/>
            <a:ext cx="221621" cy="27699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52120" y="4016097"/>
            <a:ext cx="221621" cy="27699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434556" y="2759317"/>
            <a:ext cx="1283559" cy="352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19" idx="1"/>
          </p:cNvCxnSpPr>
          <p:nvPr/>
        </p:nvCxnSpPr>
        <p:spPr>
          <a:xfrm flipH="1" flipV="1">
            <a:off x="5868976" y="3080803"/>
            <a:ext cx="719248" cy="797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70" y="2194677"/>
            <a:ext cx="829128" cy="1164437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>
          <a:xfrm>
            <a:off x="1434556" y="3736666"/>
            <a:ext cx="1283559" cy="60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87" y="4073146"/>
            <a:ext cx="1084528" cy="1084528"/>
          </a:xfrm>
          <a:prstGeom prst="rect">
            <a:avLst/>
          </a:prstGeom>
        </p:spPr>
      </p:pic>
      <p:cxnSp>
        <p:nvCxnSpPr>
          <p:cNvPr id="23" name="Gerade Verbindung mit Pfeil 22"/>
          <p:cNvCxnSpPr>
            <a:stCxn id="19" idx="1"/>
            <a:endCxn id="16" idx="3"/>
          </p:cNvCxnSpPr>
          <p:nvPr/>
        </p:nvCxnSpPr>
        <p:spPr>
          <a:xfrm flipH="1">
            <a:off x="5873741" y="3878632"/>
            <a:ext cx="714483" cy="275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10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644" y="3446846"/>
            <a:ext cx="474465" cy="579641"/>
          </a:xfrm>
          <a:prstGeom prst="rect">
            <a:avLst/>
          </a:prstGeom>
        </p:spPr>
      </p:pic>
      <p:cxnSp>
        <p:nvCxnSpPr>
          <p:cNvPr id="1032" name="Gerade Verbindung mit Pfeil 1031"/>
          <p:cNvCxnSpPr>
            <a:stCxn id="21" idx="3"/>
          </p:cNvCxnSpPr>
          <p:nvPr/>
        </p:nvCxnSpPr>
        <p:spPr>
          <a:xfrm flipV="1">
            <a:off x="1737015" y="4201798"/>
            <a:ext cx="981100" cy="413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Grafik 10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06" y="5357829"/>
            <a:ext cx="1048605" cy="544468"/>
          </a:xfrm>
          <a:prstGeom prst="rect">
            <a:avLst/>
          </a:prstGeom>
        </p:spPr>
      </p:pic>
      <p:cxnSp>
        <p:nvCxnSpPr>
          <p:cNvPr id="53" name="Gerade Verbindung mit Pfeil 52"/>
          <p:cNvCxnSpPr/>
          <p:nvPr/>
        </p:nvCxnSpPr>
        <p:spPr>
          <a:xfrm flipV="1">
            <a:off x="1730711" y="4408604"/>
            <a:ext cx="987404" cy="1227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4048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Bildschirmpräsentation (4:3)</PresentationFormat>
  <Paragraphs>170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Bundeswehr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Bergande, Heiko</dc:creator>
  <cp:lastModifiedBy>Bergande, Heiko</cp:lastModifiedBy>
  <cp:revision>49</cp:revision>
  <dcterms:created xsi:type="dcterms:W3CDTF">2017-11-24T09:18:31Z</dcterms:created>
  <dcterms:modified xsi:type="dcterms:W3CDTF">2018-11-06T15:22:20Z</dcterms:modified>
</cp:coreProperties>
</file>